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257" r:id="rId5"/>
    <p:sldId id="256" r:id="rId6"/>
  </p:sldIdLst>
  <p:sldSz cx="6858000" cy="9144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7D6E0D2-4AF4-174A-3414-82F42FBFB7E1}" name="Smith, Steve" initials="SS" userId="S::Steve.Smith@tea.texas.gov::cad797b5-bb7e-4e2a-97ae-05911761940c"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178632"/>
    <a:srgbClr val="0381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655399-21D3-91C8-8713-677A43DBFFBF}" v="6" dt="2022-09-14T01:39:12.945"/>
    <p1510:client id="{3734F7E5-9CD3-4C75-8A46-5A94A4BE8747}" v="2" dt="2022-09-14T02:07:42.54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4" d="100"/>
          <a:sy n="74" d="100"/>
        </p:scale>
        <p:origin x="1588" y="-7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13" Type="http://schemas.microsoft.com/office/2018/10/relationships/authors" Target="author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usle, Mary" userId="S::mary.hausle@tea.texas.gov::87eddef3-5607-49d0-a9df-73a66103ddd4" providerId="AD" clId="Web-{16D60F3E-8057-42AE-BBCD-FD684C055E92}"/>
    <pc:docChg chg="modSld">
      <pc:chgData name="Hausle, Mary" userId="S::mary.hausle@tea.texas.gov::87eddef3-5607-49d0-a9df-73a66103ddd4" providerId="AD" clId="Web-{16D60F3E-8057-42AE-BBCD-FD684C055E92}" dt="2022-08-29T19:23:15.438" v="9"/>
      <pc:docMkLst>
        <pc:docMk/>
      </pc:docMkLst>
      <pc:sldChg chg="modSp">
        <pc:chgData name="Hausle, Mary" userId="S::mary.hausle@tea.texas.gov::87eddef3-5607-49d0-a9df-73a66103ddd4" providerId="AD" clId="Web-{16D60F3E-8057-42AE-BBCD-FD684C055E92}" dt="2022-08-29T19:23:15.438" v="9"/>
        <pc:sldMkLst>
          <pc:docMk/>
          <pc:sldMk cId="2458424211" sldId="256"/>
        </pc:sldMkLst>
        <pc:graphicFrameChg chg="mod modGraphic">
          <ac:chgData name="Hausle, Mary" userId="S::mary.hausle@tea.texas.gov::87eddef3-5607-49d0-a9df-73a66103ddd4" providerId="AD" clId="Web-{16D60F3E-8057-42AE-BBCD-FD684C055E92}" dt="2022-08-29T19:23:02.235" v="1"/>
          <ac:graphicFrameMkLst>
            <pc:docMk/>
            <pc:sldMk cId="2458424211" sldId="256"/>
            <ac:graphicFrameMk id="3" creationId="{056CCD33-F41C-3271-0BF6-E24B4BE9EB18}"/>
          </ac:graphicFrameMkLst>
        </pc:graphicFrameChg>
        <pc:graphicFrameChg chg="mod modGraphic">
          <ac:chgData name="Hausle, Mary" userId="S::mary.hausle@tea.texas.gov::87eddef3-5607-49d0-a9df-73a66103ddd4" providerId="AD" clId="Web-{16D60F3E-8057-42AE-BBCD-FD684C055E92}" dt="2022-08-29T19:23:06.797" v="5"/>
          <ac:graphicFrameMkLst>
            <pc:docMk/>
            <pc:sldMk cId="2458424211" sldId="256"/>
            <ac:graphicFrameMk id="6" creationId="{DAF8A1F2-E113-5548-F2CF-E225B5DDB971}"/>
          </ac:graphicFrameMkLst>
        </pc:graphicFrameChg>
        <pc:graphicFrameChg chg="mod modGraphic">
          <ac:chgData name="Hausle, Mary" userId="S::mary.hausle@tea.texas.gov::87eddef3-5607-49d0-a9df-73a66103ddd4" providerId="AD" clId="Web-{16D60F3E-8057-42AE-BBCD-FD684C055E92}" dt="2022-08-29T19:23:05.532" v="3"/>
          <ac:graphicFrameMkLst>
            <pc:docMk/>
            <pc:sldMk cId="2458424211" sldId="256"/>
            <ac:graphicFrameMk id="8" creationId="{004D2EB4-0AA6-8988-7A0A-5CDE5FA07DAF}"/>
          </ac:graphicFrameMkLst>
        </pc:graphicFrameChg>
        <pc:graphicFrameChg chg="mod modGraphic">
          <ac:chgData name="Hausle, Mary" userId="S::mary.hausle@tea.texas.gov::87eddef3-5607-49d0-a9df-73a66103ddd4" providerId="AD" clId="Web-{16D60F3E-8057-42AE-BBCD-FD684C055E92}" dt="2022-08-29T19:23:15.438" v="9"/>
          <ac:graphicFrameMkLst>
            <pc:docMk/>
            <pc:sldMk cId="2458424211" sldId="256"/>
            <ac:graphicFrameMk id="15" creationId="{97395A7A-D529-5527-E1AB-724004545FC8}"/>
          </ac:graphicFrameMkLst>
        </pc:graphicFrameChg>
      </pc:sldChg>
    </pc:docChg>
  </pc:docChgLst>
  <pc:docChgLst>
    <pc:chgData name="Bullock, Jennifer" userId="S::jennifer.bullock@tea.texas.gov::89acbf67-8591-41d1-9399-37b14ab74699" providerId="AD" clId="Web-{0424DE5A-E3BE-5F48-3C07-9D7F60EE3C35}"/>
    <pc:docChg chg="modSld">
      <pc:chgData name="Bullock, Jennifer" userId="S::jennifer.bullock@tea.texas.gov::89acbf67-8591-41d1-9399-37b14ab74699" providerId="AD" clId="Web-{0424DE5A-E3BE-5F48-3C07-9D7F60EE3C35}" dt="2022-09-09T17:21:24.981" v="181" actId="14100"/>
      <pc:docMkLst>
        <pc:docMk/>
      </pc:docMkLst>
      <pc:sldChg chg="modSp">
        <pc:chgData name="Bullock, Jennifer" userId="S::jennifer.bullock@tea.texas.gov::89acbf67-8591-41d1-9399-37b14ab74699" providerId="AD" clId="Web-{0424DE5A-E3BE-5F48-3C07-9D7F60EE3C35}" dt="2022-09-09T17:21:24.981" v="181" actId="14100"/>
        <pc:sldMkLst>
          <pc:docMk/>
          <pc:sldMk cId="2115741379" sldId="257"/>
        </pc:sldMkLst>
        <pc:spChg chg="mod">
          <ac:chgData name="Bullock, Jennifer" userId="S::jennifer.bullock@tea.texas.gov::89acbf67-8591-41d1-9399-37b14ab74699" providerId="AD" clId="Web-{0424DE5A-E3BE-5F48-3C07-9D7F60EE3C35}" dt="2022-09-09T17:20:33.260" v="170" actId="14100"/>
          <ac:spMkLst>
            <pc:docMk/>
            <pc:sldMk cId="2115741379" sldId="257"/>
            <ac:spMk id="28" creationId="{12E02463-CD5F-D1DD-B59B-A5477635CC57}"/>
          </ac:spMkLst>
        </pc:spChg>
        <pc:spChg chg="mod">
          <ac:chgData name="Bullock, Jennifer" userId="S::jennifer.bullock@tea.texas.gov::89acbf67-8591-41d1-9399-37b14ab74699" providerId="AD" clId="Web-{0424DE5A-E3BE-5F48-3C07-9D7F60EE3C35}" dt="2022-09-09T17:21:11.715" v="178" actId="1076"/>
          <ac:spMkLst>
            <pc:docMk/>
            <pc:sldMk cId="2115741379" sldId="257"/>
            <ac:spMk id="29" creationId="{C5D89CF7-D2F4-FD35-B1F2-886B2EB29851}"/>
          </ac:spMkLst>
        </pc:spChg>
        <pc:picChg chg="mod">
          <ac:chgData name="Bullock, Jennifer" userId="S::jennifer.bullock@tea.texas.gov::89acbf67-8591-41d1-9399-37b14ab74699" providerId="AD" clId="Web-{0424DE5A-E3BE-5F48-3C07-9D7F60EE3C35}" dt="2022-09-09T17:21:24.981" v="181" actId="14100"/>
          <ac:picMkLst>
            <pc:docMk/>
            <pc:sldMk cId="2115741379" sldId="257"/>
            <ac:picMk id="11" creationId="{C2037931-0116-7832-51FA-8365A5CE69D0}"/>
          </ac:picMkLst>
        </pc:picChg>
        <pc:cxnChg chg="mod">
          <ac:chgData name="Bullock, Jennifer" userId="S::jennifer.bullock@tea.texas.gov::89acbf67-8591-41d1-9399-37b14ab74699" providerId="AD" clId="Web-{0424DE5A-E3BE-5F48-3C07-9D7F60EE3C35}" dt="2022-09-09T17:20:37.338" v="171" actId="1076"/>
          <ac:cxnSpMkLst>
            <pc:docMk/>
            <pc:sldMk cId="2115741379" sldId="257"/>
            <ac:cxnSpMk id="18" creationId="{3E0B55FA-4C6D-070C-9D35-40456831CEDB}"/>
          </ac:cxnSpMkLst>
        </pc:cxnChg>
      </pc:sldChg>
    </pc:docChg>
  </pc:docChgLst>
  <pc:docChgLst>
    <pc:chgData name="Bullock, Jennifer" userId="89acbf67-8591-41d1-9399-37b14ab74699" providerId="ADAL" clId="{7C0C55A8-321E-4E50-9AAC-73869C2FFA32}"/>
    <pc:docChg chg="delSld modSld">
      <pc:chgData name="Bullock, Jennifer" userId="89acbf67-8591-41d1-9399-37b14ab74699" providerId="ADAL" clId="{7C0C55A8-321E-4E50-9AAC-73869C2FFA32}" dt="2022-09-12T18:04:05.243" v="40" actId="962"/>
      <pc:docMkLst>
        <pc:docMk/>
      </pc:docMkLst>
      <pc:sldChg chg="addSp modSp mod">
        <pc:chgData name="Bullock, Jennifer" userId="89acbf67-8591-41d1-9399-37b14ab74699" providerId="ADAL" clId="{7C0C55A8-321E-4E50-9AAC-73869C2FFA32}" dt="2022-09-12T18:02:45.799" v="38" actId="255"/>
        <pc:sldMkLst>
          <pc:docMk/>
          <pc:sldMk cId="2458424211" sldId="256"/>
        </pc:sldMkLst>
        <pc:spChg chg="add mod">
          <ac:chgData name="Bullock, Jennifer" userId="89acbf67-8591-41d1-9399-37b14ab74699" providerId="ADAL" clId="{7C0C55A8-321E-4E50-9AAC-73869C2FFA32}" dt="2022-09-09T16:52:59.373" v="23" actId="14100"/>
          <ac:spMkLst>
            <pc:docMk/>
            <pc:sldMk cId="2458424211" sldId="256"/>
            <ac:spMk id="12" creationId="{FFD95ED1-037F-4475-817B-775513F2BCBC}"/>
          </ac:spMkLst>
        </pc:spChg>
        <pc:spChg chg="add mod">
          <ac:chgData name="Bullock, Jennifer" userId="89acbf67-8591-41d1-9399-37b14ab74699" providerId="ADAL" clId="{7C0C55A8-321E-4E50-9AAC-73869C2FFA32}" dt="2022-09-09T16:51:40.484" v="16" actId="14100"/>
          <ac:spMkLst>
            <pc:docMk/>
            <pc:sldMk cId="2458424211" sldId="256"/>
            <ac:spMk id="14" creationId="{DBE9A18B-F59A-4756-A63D-5E371E91275E}"/>
          </ac:spMkLst>
        </pc:spChg>
        <pc:graphicFrameChg chg="modGraphic">
          <ac:chgData name="Bullock, Jennifer" userId="89acbf67-8591-41d1-9399-37b14ab74699" providerId="ADAL" clId="{7C0C55A8-321E-4E50-9AAC-73869C2FFA32}" dt="2022-09-12T17:57:00.347" v="27" actId="14734"/>
          <ac:graphicFrameMkLst>
            <pc:docMk/>
            <pc:sldMk cId="2458424211" sldId="256"/>
            <ac:graphicFrameMk id="3" creationId="{056CCD33-F41C-3271-0BF6-E24B4BE9EB18}"/>
          </ac:graphicFrameMkLst>
        </pc:graphicFrameChg>
        <pc:graphicFrameChg chg="mod modGraphic">
          <ac:chgData name="Bullock, Jennifer" userId="89acbf67-8591-41d1-9399-37b14ab74699" providerId="ADAL" clId="{7C0C55A8-321E-4E50-9AAC-73869C2FFA32}" dt="2022-09-12T18:02:04.022" v="37" actId="20577"/>
          <ac:graphicFrameMkLst>
            <pc:docMk/>
            <pc:sldMk cId="2458424211" sldId="256"/>
            <ac:graphicFrameMk id="6" creationId="{DAF8A1F2-E113-5548-F2CF-E225B5DDB971}"/>
          </ac:graphicFrameMkLst>
        </pc:graphicFrameChg>
        <pc:graphicFrameChg chg="modGraphic">
          <ac:chgData name="Bullock, Jennifer" userId="89acbf67-8591-41d1-9399-37b14ab74699" providerId="ADAL" clId="{7C0C55A8-321E-4E50-9AAC-73869C2FFA32}" dt="2022-09-12T18:02:45.799" v="38" actId="255"/>
          <ac:graphicFrameMkLst>
            <pc:docMk/>
            <pc:sldMk cId="2458424211" sldId="256"/>
            <ac:graphicFrameMk id="8" creationId="{004D2EB4-0AA6-8988-7A0A-5CDE5FA07DAF}"/>
          </ac:graphicFrameMkLst>
        </pc:graphicFrameChg>
        <pc:graphicFrameChg chg="modGraphic">
          <ac:chgData name="Bullock, Jennifer" userId="89acbf67-8591-41d1-9399-37b14ab74699" providerId="ADAL" clId="{7C0C55A8-321E-4E50-9AAC-73869C2FFA32}" dt="2022-09-12T17:57:29.052" v="31" actId="14734"/>
          <ac:graphicFrameMkLst>
            <pc:docMk/>
            <pc:sldMk cId="2458424211" sldId="256"/>
            <ac:graphicFrameMk id="15" creationId="{97395A7A-D529-5527-E1AB-724004545FC8}"/>
          </ac:graphicFrameMkLst>
        </pc:graphicFrameChg>
      </pc:sldChg>
      <pc:sldChg chg="modSp mod">
        <pc:chgData name="Bullock, Jennifer" userId="89acbf67-8591-41d1-9399-37b14ab74699" providerId="ADAL" clId="{7C0C55A8-321E-4E50-9AAC-73869C2FFA32}" dt="2022-09-12T18:04:05.243" v="40" actId="962"/>
        <pc:sldMkLst>
          <pc:docMk/>
          <pc:sldMk cId="2115741379" sldId="257"/>
        </pc:sldMkLst>
        <pc:spChg chg="mod">
          <ac:chgData name="Bullock, Jennifer" userId="89acbf67-8591-41d1-9399-37b14ab74699" providerId="ADAL" clId="{7C0C55A8-321E-4E50-9AAC-73869C2FFA32}" dt="2022-09-09T16:53:31.390" v="25" actId="20577"/>
          <ac:spMkLst>
            <pc:docMk/>
            <pc:sldMk cId="2115741379" sldId="257"/>
            <ac:spMk id="29" creationId="{C5D89CF7-D2F4-FD35-B1F2-886B2EB29851}"/>
          </ac:spMkLst>
        </pc:spChg>
        <pc:picChg chg="mod">
          <ac:chgData name="Bullock, Jennifer" userId="89acbf67-8591-41d1-9399-37b14ab74699" providerId="ADAL" clId="{7C0C55A8-321E-4E50-9AAC-73869C2FFA32}" dt="2022-09-12T18:04:03.687" v="39" actId="962"/>
          <ac:picMkLst>
            <pc:docMk/>
            <pc:sldMk cId="2115741379" sldId="257"/>
            <ac:picMk id="3" creationId="{F591AD1E-9F46-D5D0-D9AE-E37FF83CC8DA}"/>
          </ac:picMkLst>
        </pc:picChg>
        <pc:picChg chg="mod">
          <ac:chgData name="Bullock, Jennifer" userId="89acbf67-8591-41d1-9399-37b14ab74699" providerId="ADAL" clId="{7C0C55A8-321E-4E50-9AAC-73869C2FFA32}" dt="2022-09-12T18:04:05.243" v="40" actId="962"/>
          <ac:picMkLst>
            <pc:docMk/>
            <pc:sldMk cId="2115741379" sldId="257"/>
            <ac:picMk id="12" creationId="{E432344B-E539-9CDA-E0D9-147609D4B034}"/>
          </ac:picMkLst>
        </pc:picChg>
      </pc:sldChg>
      <pc:sldChg chg="delSp modSp del mod">
        <pc:chgData name="Bullock, Jennifer" userId="89acbf67-8591-41d1-9399-37b14ab74699" providerId="ADAL" clId="{7C0C55A8-321E-4E50-9AAC-73869C2FFA32}" dt="2022-09-09T16:51:45.166" v="17" actId="47"/>
        <pc:sldMkLst>
          <pc:docMk/>
          <pc:sldMk cId="3342167250" sldId="258"/>
        </pc:sldMkLst>
        <pc:spChg chg="del mod">
          <ac:chgData name="Bullock, Jennifer" userId="89acbf67-8591-41d1-9399-37b14ab74699" providerId="ADAL" clId="{7C0C55A8-321E-4E50-9AAC-73869C2FFA32}" dt="2022-09-09T16:50:53.521" v="2"/>
          <ac:spMkLst>
            <pc:docMk/>
            <pc:sldMk cId="3342167250" sldId="258"/>
            <ac:spMk id="13" creationId="{4F922674-3389-6DFF-D287-D7EAB12CD46D}"/>
          </ac:spMkLst>
        </pc:spChg>
        <pc:spChg chg="del mod">
          <ac:chgData name="Bullock, Jennifer" userId="89acbf67-8591-41d1-9399-37b14ab74699" providerId="ADAL" clId="{7C0C55A8-321E-4E50-9AAC-73869C2FFA32}" dt="2022-09-09T16:51:17.322" v="9"/>
          <ac:spMkLst>
            <pc:docMk/>
            <pc:sldMk cId="3342167250" sldId="258"/>
            <ac:spMk id="14" creationId="{ED792C4E-CC7C-1F50-F9D3-B7BDD0BEE4D5}"/>
          </ac:spMkLst>
        </pc:spChg>
      </pc:sldChg>
    </pc:docChg>
  </pc:docChgLst>
  <pc:docChgLst>
    <pc:chgData name="Garza, Krystal" userId="S::krystal.garza@tea.texas.gov::eb677e58-0678-4fc9-9a8e-7d6dfd9b1f21" providerId="AD" clId="Web-{25A6DBE3-1B1F-48A0-A127-06EF756BF296}"/>
    <pc:docChg chg="modSld">
      <pc:chgData name="Garza, Krystal" userId="S::krystal.garza@tea.texas.gov::eb677e58-0678-4fc9-9a8e-7d6dfd9b1f21" providerId="AD" clId="Web-{25A6DBE3-1B1F-48A0-A127-06EF756BF296}" dt="2022-08-17T11:57:41.380" v="11" actId="20577"/>
      <pc:docMkLst>
        <pc:docMk/>
      </pc:docMkLst>
      <pc:sldChg chg="modSp">
        <pc:chgData name="Garza, Krystal" userId="S::krystal.garza@tea.texas.gov::eb677e58-0678-4fc9-9a8e-7d6dfd9b1f21" providerId="AD" clId="Web-{25A6DBE3-1B1F-48A0-A127-06EF756BF296}" dt="2022-08-17T11:57:41.380" v="11" actId="20577"/>
        <pc:sldMkLst>
          <pc:docMk/>
          <pc:sldMk cId="2458424211" sldId="256"/>
        </pc:sldMkLst>
        <pc:spChg chg="mod">
          <ac:chgData name="Garza, Krystal" userId="S::krystal.garza@tea.texas.gov::eb677e58-0678-4fc9-9a8e-7d6dfd9b1f21" providerId="AD" clId="Web-{25A6DBE3-1B1F-48A0-A127-06EF756BF296}" dt="2022-08-17T11:57:41.380" v="11" actId="20577"/>
          <ac:spMkLst>
            <pc:docMk/>
            <pc:sldMk cId="2458424211" sldId="256"/>
            <ac:spMk id="5" creationId="{2DD45E37-0456-9A71-5910-812F50926441}"/>
          </ac:spMkLst>
        </pc:spChg>
      </pc:sldChg>
      <pc:sldChg chg="modSp">
        <pc:chgData name="Garza, Krystal" userId="S::krystal.garza@tea.texas.gov::eb677e58-0678-4fc9-9a8e-7d6dfd9b1f21" providerId="AD" clId="Web-{25A6DBE3-1B1F-48A0-A127-06EF756BF296}" dt="2022-08-17T11:57:35.880" v="7" actId="20577"/>
        <pc:sldMkLst>
          <pc:docMk/>
          <pc:sldMk cId="2115741379" sldId="257"/>
        </pc:sldMkLst>
        <pc:spChg chg="mod">
          <ac:chgData name="Garza, Krystal" userId="S::krystal.garza@tea.texas.gov::eb677e58-0678-4fc9-9a8e-7d6dfd9b1f21" providerId="AD" clId="Web-{25A6DBE3-1B1F-48A0-A127-06EF756BF296}" dt="2022-08-17T11:57:35.880" v="7" actId="20577"/>
          <ac:spMkLst>
            <pc:docMk/>
            <pc:sldMk cId="2115741379" sldId="257"/>
            <ac:spMk id="4" creationId="{1206FB2D-DE24-0B20-089B-E718E5032C5E}"/>
          </ac:spMkLst>
        </pc:spChg>
        <pc:spChg chg="mod">
          <ac:chgData name="Garza, Krystal" userId="S::krystal.garza@tea.texas.gov::eb677e58-0678-4fc9-9a8e-7d6dfd9b1f21" providerId="AD" clId="Web-{25A6DBE3-1B1F-48A0-A127-06EF756BF296}" dt="2022-08-17T11:57:31.161" v="2" actId="20577"/>
          <ac:spMkLst>
            <pc:docMk/>
            <pc:sldMk cId="2115741379" sldId="257"/>
            <ac:spMk id="7" creationId="{418CD8EF-2D1F-02D6-2E0A-A6D3790C1525}"/>
          </ac:spMkLst>
        </pc:spChg>
      </pc:sldChg>
    </pc:docChg>
  </pc:docChgLst>
  <pc:docChgLst>
    <pc:chgData name="Kaylyn Walton" userId="S::kwalton_cftexas.org#ext#@texasedu.onmicrosoft.com::94959ace-ed41-4b1b-98fc-7df70adbddf9" providerId="AD" clId="Web-{FA791493-08D1-8688-45E2-660FB188FE85}"/>
    <pc:docChg chg="addSld modSld">
      <pc:chgData name="Kaylyn Walton" userId="S::kwalton_cftexas.org#ext#@texasedu.onmicrosoft.com::94959ace-ed41-4b1b-98fc-7df70adbddf9" providerId="AD" clId="Web-{FA791493-08D1-8688-45E2-660FB188FE85}" dt="2022-08-30T20:56:19.817" v="212"/>
      <pc:docMkLst>
        <pc:docMk/>
      </pc:docMkLst>
      <pc:sldChg chg="delSp modSp">
        <pc:chgData name="Kaylyn Walton" userId="S::kwalton_cftexas.org#ext#@texasedu.onmicrosoft.com::94959ace-ed41-4b1b-98fc-7df70adbddf9" providerId="AD" clId="Web-{FA791493-08D1-8688-45E2-660FB188FE85}" dt="2022-08-30T20:53:21.014" v="68"/>
        <pc:sldMkLst>
          <pc:docMk/>
          <pc:sldMk cId="2458424211" sldId="256"/>
        </pc:sldMkLst>
        <pc:spChg chg="mod ord">
          <ac:chgData name="Kaylyn Walton" userId="S::kwalton_cftexas.org#ext#@texasedu.onmicrosoft.com::94959ace-ed41-4b1b-98fc-7df70adbddf9" providerId="AD" clId="Web-{FA791493-08D1-8688-45E2-660FB188FE85}" dt="2022-08-30T20:52:54.435" v="56"/>
          <ac:spMkLst>
            <pc:docMk/>
            <pc:sldMk cId="2458424211" sldId="256"/>
            <ac:spMk id="2" creationId="{B491E0FF-F45D-F067-DE3B-61EF6206B4F6}"/>
          </ac:spMkLst>
        </pc:spChg>
        <pc:spChg chg="ord">
          <ac:chgData name="Kaylyn Walton" userId="S::kwalton_cftexas.org#ext#@texasedu.onmicrosoft.com::94959ace-ed41-4b1b-98fc-7df70adbddf9" providerId="AD" clId="Web-{FA791493-08D1-8688-45E2-660FB188FE85}" dt="2022-08-30T20:52:47.887" v="49"/>
          <ac:spMkLst>
            <pc:docMk/>
            <pc:sldMk cId="2458424211" sldId="256"/>
            <ac:spMk id="5" creationId="{2DD45E37-0456-9A71-5910-812F50926441}"/>
          </ac:spMkLst>
        </pc:spChg>
        <pc:spChg chg="mod ord">
          <ac:chgData name="Kaylyn Walton" userId="S::kwalton_cftexas.org#ext#@texasedu.onmicrosoft.com::94959ace-ed41-4b1b-98fc-7df70adbddf9" providerId="AD" clId="Web-{FA791493-08D1-8688-45E2-660FB188FE85}" dt="2022-08-30T20:53:09.607" v="63"/>
          <ac:spMkLst>
            <pc:docMk/>
            <pc:sldMk cId="2458424211" sldId="256"/>
            <ac:spMk id="7" creationId="{F976505E-EAA1-6B2A-601E-BA94742AC963}"/>
          </ac:spMkLst>
        </pc:spChg>
        <pc:spChg chg="mod ord">
          <ac:chgData name="Kaylyn Walton" userId="S::kwalton_cftexas.org#ext#@texasedu.onmicrosoft.com::94959ace-ed41-4b1b-98fc-7df70adbddf9" providerId="AD" clId="Web-{FA791493-08D1-8688-45E2-660FB188FE85}" dt="2022-08-30T20:53:21.014" v="68"/>
          <ac:spMkLst>
            <pc:docMk/>
            <pc:sldMk cId="2458424211" sldId="256"/>
            <ac:spMk id="9" creationId="{DED2BD24-5607-B42A-2702-BCF4941DC38C}"/>
          </ac:spMkLst>
        </pc:spChg>
        <pc:spChg chg="mod">
          <ac:chgData name="Kaylyn Walton" userId="S::kwalton_cftexas.org#ext#@texasedu.onmicrosoft.com::94959ace-ed41-4b1b-98fc-7df70adbddf9" providerId="AD" clId="Web-{FA791493-08D1-8688-45E2-660FB188FE85}" dt="2022-08-30T20:50:32.742" v="34" actId="1076"/>
          <ac:spMkLst>
            <pc:docMk/>
            <pc:sldMk cId="2458424211" sldId="256"/>
            <ac:spMk id="11" creationId="{C0205F7C-5D08-5D8F-9AB1-CED1EC24DE25}"/>
          </ac:spMkLst>
        </pc:spChg>
        <pc:spChg chg="del">
          <ac:chgData name="Kaylyn Walton" userId="S::kwalton_cftexas.org#ext#@texasedu.onmicrosoft.com::94959ace-ed41-4b1b-98fc-7df70adbddf9" providerId="AD" clId="Web-{FA791493-08D1-8688-45E2-660FB188FE85}" dt="2022-08-30T20:50:15.226" v="30"/>
          <ac:spMkLst>
            <pc:docMk/>
            <pc:sldMk cId="2458424211" sldId="256"/>
            <ac:spMk id="13" creationId="{4F922674-3389-6DFF-D287-D7EAB12CD46D}"/>
          </ac:spMkLst>
        </pc:spChg>
        <pc:spChg chg="del mod">
          <ac:chgData name="Kaylyn Walton" userId="S::kwalton_cftexas.org#ext#@texasedu.onmicrosoft.com::94959ace-ed41-4b1b-98fc-7df70adbddf9" providerId="AD" clId="Web-{FA791493-08D1-8688-45E2-660FB188FE85}" dt="2022-08-30T20:50:08.929" v="28"/>
          <ac:spMkLst>
            <pc:docMk/>
            <pc:sldMk cId="2458424211" sldId="256"/>
            <ac:spMk id="14" creationId="{ED792C4E-CC7C-1F50-F9D3-B7BDD0BEE4D5}"/>
          </ac:spMkLst>
        </pc:spChg>
        <pc:graphicFrameChg chg="mod ord">
          <ac:chgData name="Kaylyn Walton" userId="S::kwalton_cftexas.org#ext#@texasedu.onmicrosoft.com::94959ace-ed41-4b1b-98fc-7df70adbddf9" providerId="AD" clId="Web-{FA791493-08D1-8688-45E2-660FB188FE85}" dt="2022-08-30T20:53:04.232" v="58"/>
          <ac:graphicFrameMkLst>
            <pc:docMk/>
            <pc:sldMk cId="2458424211" sldId="256"/>
            <ac:graphicFrameMk id="3" creationId="{056CCD33-F41C-3271-0BF6-E24B4BE9EB18}"/>
          </ac:graphicFrameMkLst>
        </pc:graphicFrameChg>
        <pc:graphicFrameChg chg="mod">
          <ac:chgData name="Kaylyn Walton" userId="S::kwalton_cftexas.org#ext#@texasedu.onmicrosoft.com::94959ace-ed41-4b1b-98fc-7df70adbddf9" providerId="AD" clId="Web-{FA791493-08D1-8688-45E2-660FB188FE85}" dt="2022-08-30T20:50:36.836" v="35" actId="1076"/>
          <ac:graphicFrameMkLst>
            <pc:docMk/>
            <pc:sldMk cId="2458424211" sldId="256"/>
            <ac:graphicFrameMk id="6" creationId="{DAF8A1F2-E113-5548-F2CF-E225B5DDB971}"/>
          </ac:graphicFrameMkLst>
        </pc:graphicFrameChg>
        <pc:graphicFrameChg chg="mod ord">
          <ac:chgData name="Kaylyn Walton" userId="S::kwalton_cftexas.org#ext#@texasedu.onmicrosoft.com::94959ace-ed41-4b1b-98fc-7df70adbddf9" providerId="AD" clId="Web-{FA791493-08D1-8688-45E2-660FB188FE85}" dt="2022-08-30T20:53:13.029" v="66"/>
          <ac:graphicFrameMkLst>
            <pc:docMk/>
            <pc:sldMk cId="2458424211" sldId="256"/>
            <ac:graphicFrameMk id="8" creationId="{004D2EB4-0AA6-8988-7A0A-5CDE5FA07DAF}"/>
          </ac:graphicFrameMkLst>
        </pc:graphicFrameChg>
        <pc:graphicFrameChg chg="mod ord">
          <ac:chgData name="Kaylyn Walton" userId="S::kwalton_cftexas.org#ext#@texasedu.onmicrosoft.com::94959ace-ed41-4b1b-98fc-7df70adbddf9" providerId="AD" clId="Web-{FA791493-08D1-8688-45E2-660FB188FE85}" dt="2022-08-30T20:53:06.747" v="59"/>
          <ac:graphicFrameMkLst>
            <pc:docMk/>
            <pc:sldMk cId="2458424211" sldId="256"/>
            <ac:graphicFrameMk id="15" creationId="{97395A7A-D529-5527-E1AB-724004545FC8}"/>
          </ac:graphicFrameMkLst>
        </pc:graphicFrameChg>
      </pc:sldChg>
      <pc:sldChg chg="modSp">
        <pc:chgData name="Kaylyn Walton" userId="S::kwalton_cftexas.org#ext#@texasedu.onmicrosoft.com::94959ace-ed41-4b1b-98fc-7df70adbddf9" providerId="AD" clId="Web-{FA791493-08D1-8688-45E2-660FB188FE85}" dt="2022-08-30T20:56:19.817" v="212"/>
        <pc:sldMkLst>
          <pc:docMk/>
          <pc:sldMk cId="2115741379" sldId="257"/>
        </pc:sldMkLst>
        <pc:spChg chg="ord">
          <ac:chgData name="Kaylyn Walton" userId="S::kwalton_cftexas.org#ext#@texasedu.onmicrosoft.com::94959ace-ed41-4b1b-98fc-7df70adbddf9" providerId="AD" clId="Web-{FA791493-08D1-8688-45E2-660FB188FE85}" dt="2022-08-30T20:53:36.077" v="69"/>
          <ac:spMkLst>
            <pc:docMk/>
            <pc:sldMk cId="2115741379" sldId="257"/>
            <ac:spMk id="2" creationId="{6B1737AD-4435-0540-3EB2-0B40B790C8F9}"/>
          </ac:spMkLst>
        </pc:spChg>
        <pc:spChg chg="ord">
          <ac:chgData name="Kaylyn Walton" userId="S::kwalton_cftexas.org#ext#@texasedu.onmicrosoft.com::94959ace-ed41-4b1b-98fc-7df70adbddf9" providerId="AD" clId="Web-{FA791493-08D1-8688-45E2-660FB188FE85}" dt="2022-08-30T20:53:48.280" v="107"/>
          <ac:spMkLst>
            <pc:docMk/>
            <pc:sldMk cId="2115741379" sldId="257"/>
            <ac:spMk id="4" creationId="{1206FB2D-DE24-0B20-089B-E718E5032C5E}"/>
          </ac:spMkLst>
        </pc:spChg>
        <pc:spChg chg="ord">
          <ac:chgData name="Kaylyn Walton" userId="S::kwalton_cftexas.org#ext#@texasedu.onmicrosoft.com::94959ace-ed41-4b1b-98fc-7df70adbddf9" providerId="AD" clId="Web-{FA791493-08D1-8688-45E2-660FB188FE85}" dt="2022-08-30T20:53:56.562" v="115"/>
          <ac:spMkLst>
            <pc:docMk/>
            <pc:sldMk cId="2115741379" sldId="257"/>
            <ac:spMk id="5" creationId="{F8F86D22-AF8A-4173-E271-F6EC6B1A2227}"/>
          </ac:spMkLst>
        </pc:spChg>
        <pc:spChg chg="ord">
          <ac:chgData name="Kaylyn Walton" userId="S::kwalton_cftexas.org#ext#@texasedu.onmicrosoft.com::94959ace-ed41-4b1b-98fc-7df70adbddf9" providerId="AD" clId="Web-{FA791493-08D1-8688-45E2-660FB188FE85}" dt="2022-08-30T20:54:08.812" v="131"/>
          <ac:spMkLst>
            <pc:docMk/>
            <pc:sldMk cId="2115741379" sldId="257"/>
            <ac:spMk id="7" creationId="{418CD8EF-2D1F-02D6-2E0A-A6D3790C1525}"/>
          </ac:spMkLst>
        </pc:spChg>
        <pc:spChg chg="ord">
          <ac:chgData name="Kaylyn Walton" userId="S::kwalton_cftexas.org#ext#@texasedu.onmicrosoft.com::94959ace-ed41-4b1b-98fc-7df70adbddf9" providerId="AD" clId="Web-{FA791493-08D1-8688-45E2-660FB188FE85}" dt="2022-08-30T20:54:03.343" v="116"/>
          <ac:spMkLst>
            <pc:docMk/>
            <pc:sldMk cId="2115741379" sldId="257"/>
            <ac:spMk id="20" creationId="{9B01E447-DC56-6C34-7EC9-E71AB3843F05}"/>
          </ac:spMkLst>
        </pc:spChg>
        <pc:spChg chg="mod ord">
          <ac:chgData name="Kaylyn Walton" userId="S::kwalton_cftexas.org#ext#@texasedu.onmicrosoft.com::94959ace-ed41-4b1b-98fc-7df70adbddf9" providerId="AD" clId="Web-{FA791493-08D1-8688-45E2-660FB188FE85}" dt="2022-08-30T20:54:53.314" v="157" actId="1076"/>
          <ac:spMkLst>
            <pc:docMk/>
            <pc:sldMk cId="2115741379" sldId="257"/>
            <ac:spMk id="21" creationId="{77D1060B-498D-5699-38A4-622C19750F17}"/>
          </ac:spMkLst>
        </pc:spChg>
        <pc:spChg chg="mod ord">
          <ac:chgData name="Kaylyn Walton" userId="S::kwalton_cftexas.org#ext#@texasedu.onmicrosoft.com::94959ace-ed41-4b1b-98fc-7df70adbddf9" providerId="AD" clId="Web-{FA791493-08D1-8688-45E2-660FB188FE85}" dt="2022-08-30T20:55:06.392" v="169"/>
          <ac:spMkLst>
            <pc:docMk/>
            <pc:sldMk cId="2115741379" sldId="257"/>
            <ac:spMk id="22" creationId="{B8492F22-9EDB-B130-6173-ADBB1BA28B5A}"/>
          </ac:spMkLst>
        </pc:spChg>
        <pc:spChg chg="ord">
          <ac:chgData name="Kaylyn Walton" userId="S::kwalton_cftexas.org#ext#@texasedu.onmicrosoft.com::94959ace-ed41-4b1b-98fc-7df70adbddf9" providerId="AD" clId="Web-{FA791493-08D1-8688-45E2-660FB188FE85}" dt="2022-08-30T20:55:26.799" v="182"/>
          <ac:spMkLst>
            <pc:docMk/>
            <pc:sldMk cId="2115741379" sldId="257"/>
            <ac:spMk id="23" creationId="{B63C6D94-62AA-E2D0-FFDB-465F6F55EAB9}"/>
          </ac:spMkLst>
        </pc:spChg>
        <pc:spChg chg="ord">
          <ac:chgData name="Kaylyn Walton" userId="S::kwalton_cftexas.org#ext#@texasedu.onmicrosoft.com::94959ace-ed41-4b1b-98fc-7df70adbddf9" providerId="AD" clId="Web-{FA791493-08D1-8688-45E2-660FB188FE85}" dt="2022-08-30T20:55:54.769" v="200"/>
          <ac:spMkLst>
            <pc:docMk/>
            <pc:sldMk cId="2115741379" sldId="257"/>
            <ac:spMk id="28" creationId="{12E02463-CD5F-D1DD-B59B-A5477635CC57}"/>
          </ac:spMkLst>
        </pc:spChg>
        <pc:spChg chg="ord">
          <ac:chgData name="Kaylyn Walton" userId="S::kwalton_cftexas.org#ext#@texasedu.onmicrosoft.com::94959ace-ed41-4b1b-98fc-7df70adbddf9" providerId="AD" clId="Web-{FA791493-08D1-8688-45E2-660FB188FE85}" dt="2022-08-30T20:56:05.660" v="206"/>
          <ac:spMkLst>
            <pc:docMk/>
            <pc:sldMk cId="2115741379" sldId="257"/>
            <ac:spMk id="29" creationId="{C5D89CF7-D2F4-FD35-B1F2-886B2EB29851}"/>
          </ac:spMkLst>
        </pc:spChg>
        <pc:spChg chg="ord">
          <ac:chgData name="Kaylyn Walton" userId="S::kwalton_cftexas.org#ext#@texasedu.onmicrosoft.com::94959ace-ed41-4b1b-98fc-7df70adbddf9" providerId="AD" clId="Web-{FA791493-08D1-8688-45E2-660FB188FE85}" dt="2022-08-30T20:56:15.473" v="210"/>
          <ac:spMkLst>
            <pc:docMk/>
            <pc:sldMk cId="2115741379" sldId="257"/>
            <ac:spMk id="1027" creationId="{3F57E4A6-F203-8179-D007-29521C7B6A20}"/>
          </ac:spMkLst>
        </pc:spChg>
        <pc:graphicFrameChg chg="ord">
          <ac:chgData name="Kaylyn Walton" userId="S::kwalton_cftexas.org#ext#@texasedu.onmicrosoft.com::94959ace-ed41-4b1b-98fc-7df70adbddf9" providerId="AD" clId="Web-{FA791493-08D1-8688-45E2-660FB188FE85}" dt="2022-08-30T20:55:35.331" v="190"/>
          <ac:graphicFrameMkLst>
            <pc:docMk/>
            <pc:sldMk cId="2115741379" sldId="257"/>
            <ac:graphicFrameMk id="24" creationId="{38395C62-94A4-41FC-B070-A87B662CD839}"/>
          </ac:graphicFrameMkLst>
        </pc:graphicFrameChg>
        <pc:picChg chg="ord">
          <ac:chgData name="Kaylyn Walton" userId="S::kwalton_cftexas.org#ext#@texasedu.onmicrosoft.com::94959ace-ed41-4b1b-98fc-7df70adbddf9" providerId="AD" clId="Web-{FA791493-08D1-8688-45E2-660FB188FE85}" dt="2022-08-30T20:53:43.264" v="88"/>
          <ac:picMkLst>
            <pc:docMk/>
            <pc:sldMk cId="2115741379" sldId="257"/>
            <ac:picMk id="3" creationId="{F591AD1E-9F46-D5D0-D9AE-E37FF83CC8DA}"/>
          </ac:picMkLst>
        </pc:picChg>
        <pc:picChg chg="mod ord">
          <ac:chgData name="Kaylyn Walton" userId="S::kwalton_cftexas.org#ext#@texasedu.onmicrosoft.com::94959ace-ed41-4b1b-98fc-7df70adbddf9" providerId="AD" clId="Web-{FA791493-08D1-8688-45E2-660FB188FE85}" dt="2022-08-30T20:56:11.691" v="208"/>
          <ac:picMkLst>
            <pc:docMk/>
            <pc:sldMk cId="2115741379" sldId="257"/>
            <ac:picMk id="11" creationId="{C2037931-0116-7832-51FA-8365A5CE69D0}"/>
          </ac:picMkLst>
        </pc:picChg>
        <pc:picChg chg="ord">
          <ac:chgData name="Kaylyn Walton" userId="S::kwalton_cftexas.org#ext#@texasedu.onmicrosoft.com::94959ace-ed41-4b1b-98fc-7df70adbddf9" providerId="AD" clId="Web-{FA791493-08D1-8688-45E2-660FB188FE85}" dt="2022-08-30T20:53:51.499" v="108"/>
          <ac:picMkLst>
            <pc:docMk/>
            <pc:sldMk cId="2115741379" sldId="257"/>
            <ac:picMk id="12" creationId="{E432344B-E539-9CDA-E0D9-147609D4B034}"/>
          </ac:picMkLst>
        </pc:picChg>
        <pc:picChg chg="ord">
          <ac:chgData name="Kaylyn Walton" userId="S::kwalton_cftexas.org#ext#@texasedu.onmicrosoft.com::94959ace-ed41-4b1b-98fc-7df70adbddf9" providerId="AD" clId="Web-{FA791493-08D1-8688-45E2-660FB188FE85}" dt="2022-08-30T20:56:19.817" v="212"/>
          <ac:picMkLst>
            <pc:docMk/>
            <pc:sldMk cId="2115741379" sldId="257"/>
            <ac:picMk id="19" creationId="{D425DCFA-B400-9CF5-A7DC-48A130056933}"/>
          </ac:picMkLst>
        </pc:picChg>
        <pc:cxnChg chg="ord">
          <ac:chgData name="Kaylyn Walton" userId="S::kwalton_cftexas.org#ext#@texasedu.onmicrosoft.com::94959ace-ed41-4b1b-98fc-7df70adbddf9" providerId="AD" clId="Web-{FA791493-08D1-8688-45E2-660FB188FE85}" dt="2022-08-30T20:55:23.127" v="172"/>
          <ac:cxnSpMkLst>
            <pc:docMk/>
            <pc:sldMk cId="2115741379" sldId="257"/>
            <ac:cxnSpMk id="9" creationId="{CFB05A93-22EA-C812-084F-141BBFCDBE23}"/>
          </ac:cxnSpMkLst>
        </pc:cxnChg>
        <pc:cxnChg chg="ord">
          <ac:chgData name="Kaylyn Walton" userId="S::kwalton_cftexas.org#ext#@texasedu.onmicrosoft.com::94959ace-ed41-4b1b-98fc-7df70adbddf9" providerId="AD" clId="Web-{FA791493-08D1-8688-45E2-660FB188FE85}" dt="2022-08-30T20:55:57.769" v="201"/>
          <ac:cxnSpMkLst>
            <pc:docMk/>
            <pc:sldMk cId="2115741379" sldId="257"/>
            <ac:cxnSpMk id="10" creationId="{6DBEB1FC-7968-5BBF-A658-6250557071B0}"/>
          </ac:cxnSpMkLst>
        </pc:cxnChg>
        <pc:cxnChg chg="mod ord">
          <ac:chgData name="Kaylyn Walton" userId="S::kwalton_cftexas.org#ext#@texasedu.onmicrosoft.com::94959ace-ed41-4b1b-98fc-7df70adbddf9" providerId="AD" clId="Web-{FA791493-08D1-8688-45E2-660FB188FE85}" dt="2022-08-30T20:54:47.407" v="156" actId="1076"/>
          <ac:cxnSpMkLst>
            <pc:docMk/>
            <pc:sldMk cId="2115741379" sldId="257"/>
            <ac:cxnSpMk id="14" creationId="{BACBBB07-6B81-97C8-794A-73D74F0EFA14}"/>
          </ac:cxnSpMkLst>
        </pc:cxnChg>
        <pc:cxnChg chg="ord">
          <ac:chgData name="Kaylyn Walton" userId="S::kwalton_cftexas.org#ext#@texasedu.onmicrosoft.com::94959ace-ed41-4b1b-98fc-7df70adbddf9" providerId="AD" clId="Web-{FA791493-08D1-8688-45E2-660FB188FE85}" dt="2022-08-30T20:55:40.425" v="193"/>
          <ac:cxnSpMkLst>
            <pc:docMk/>
            <pc:sldMk cId="2115741379" sldId="257"/>
            <ac:cxnSpMk id="18" creationId="{3E0B55FA-4C6D-070C-9D35-40456831CEDB}"/>
          </ac:cxnSpMkLst>
        </pc:cxnChg>
      </pc:sldChg>
      <pc:sldChg chg="delSp modSp add replId">
        <pc:chgData name="Kaylyn Walton" userId="S::kwalton_cftexas.org#ext#@texasedu.onmicrosoft.com::94959ace-ed41-4b1b-98fc-7df70adbddf9" providerId="AD" clId="Web-{FA791493-08D1-8688-45E2-660FB188FE85}" dt="2022-08-30T20:52:41.919" v="48"/>
        <pc:sldMkLst>
          <pc:docMk/>
          <pc:sldMk cId="3342167250" sldId="258"/>
        </pc:sldMkLst>
        <pc:spChg chg="del">
          <ac:chgData name="Kaylyn Walton" userId="S::kwalton_cftexas.org#ext#@texasedu.onmicrosoft.com::94959ace-ed41-4b1b-98fc-7df70adbddf9" providerId="AD" clId="Web-{FA791493-08D1-8688-45E2-660FB188FE85}" dt="2022-08-30T20:49:41.365" v="6"/>
          <ac:spMkLst>
            <pc:docMk/>
            <pc:sldMk cId="3342167250" sldId="258"/>
            <ac:spMk id="2" creationId="{B491E0FF-F45D-F067-DE3B-61EF6206B4F6}"/>
          </ac:spMkLst>
        </pc:spChg>
        <pc:spChg chg="ord">
          <ac:chgData name="Kaylyn Walton" userId="S::kwalton_cftexas.org#ext#@texasedu.onmicrosoft.com::94959ace-ed41-4b1b-98fc-7df70adbddf9" providerId="AD" clId="Web-{FA791493-08D1-8688-45E2-660FB188FE85}" dt="2022-08-30T20:52:40.450" v="47"/>
          <ac:spMkLst>
            <pc:docMk/>
            <pc:sldMk cId="3342167250" sldId="258"/>
            <ac:spMk id="5" creationId="{2DD45E37-0456-9A71-5910-812F50926441}"/>
          </ac:spMkLst>
        </pc:spChg>
        <pc:spChg chg="del mod">
          <ac:chgData name="Kaylyn Walton" userId="S::kwalton_cftexas.org#ext#@texasedu.onmicrosoft.com::94959ace-ed41-4b1b-98fc-7df70adbddf9" providerId="AD" clId="Web-{FA791493-08D1-8688-45E2-660FB188FE85}" dt="2022-08-30T20:49:55.522" v="24"/>
          <ac:spMkLst>
            <pc:docMk/>
            <pc:sldMk cId="3342167250" sldId="258"/>
            <ac:spMk id="7" creationId="{F976505E-EAA1-6B2A-601E-BA94742AC963}"/>
          </ac:spMkLst>
        </pc:spChg>
        <pc:spChg chg="del">
          <ac:chgData name="Kaylyn Walton" userId="S::kwalton_cftexas.org#ext#@texasedu.onmicrosoft.com::94959ace-ed41-4b1b-98fc-7df70adbddf9" providerId="AD" clId="Web-{FA791493-08D1-8688-45E2-660FB188FE85}" dt="2022-08-30T20:50:00.460" v="26"/>
          <ac:spMkLst>
            <pc:docMk/>
            <pc:sldMk cId="3342167250" sldId="258"/>
            <ac:spMk id="9" creationId="{DED2BD24-5607-B42A-2702-BCF4941DC38C}"/>
          </ac:spMkLst>
        </pc:spChg>
        <pc:spChg chg="del">
          <ac:chgData name="Kaylyn Walton" userId="S::kwalton_cftexas.org#ext#@texasedu.onmicrosoft.com::94959ace-ed41-4b1b-98fc-7df70adbddf9" providerId="AD" clId="Web-{FA791493-08D1-8688-45E2-660FB188FE85}" dt="2022-08-30T20:51:12.368" v="41"/>
          <ac:spMkLst>
            <pc:docMk/>
            <pc:sldMk cId="3342167250" sldId="258"/>
            <ac:spMk id="11" creationId="{C0205F7C-5D08-5D8F-9AB1-CED1EC24DE25}"/>
          </ac:spMkLst>
        </pc:spChg>
        <pc:spChg chg="mod">
          <ac:chgData name="Kaylyn Walton" userId="S::kwalton_cftexas.org#ext#@texasedu.onmicrosoft.com::94959ace-ed41-4b1b-98fc-7df70adbddf9" providerId="AD" clId="Web-{FA791493-08D1-8688-45E2-660FB188FE85}" dt="2022-08-30T20:51:43.088" v="45" actId="1076"/>
          <ac:spMkLst>
            <pc:docMk/>
            <pc:sldMk cId="3342167250" sldId="258"/>
            <ac:spMk id="13" creationId="{4F922674-3389-6DFF-D287-D7EAB12CD46D}"/>
          </ac:spMkLst>
        </pc:spChg>
        <pc:spChg chg="mod ord">
          <ac:chgData name="Kaylyn Walton" userId="S::kwalton_cftexas.org#ext#@texasedu.onmicrosoft.com::94959ace-ed41-4b1b-98fc-7df70adbddf9" providerId="AD" clId="Web-{FA791493-08D1-8688-45E2-660FB188FE85}" dt="2022-08-30T20:52:41.919" v="48"/>
          <ac:spMkLst>
            <pc:docMk/>
            <pc:sldMk cId="3342167250" sldId="258"/>
            <ac:spMk id="14" creationId="{ED792C4E-CC7C-1F50-F9D3-B7BDD0BEE4D5}"/>
          </ac:spMkLst>
        </pc:spChg>
        <pc:graphicFrameChg chg="del mod modGraphic">
          <ac:chgData name="Kaylyn Walton" userId="S::kwalton_cftexas.org#ext#@texasedu.onmicrosoft.com::94959ace-ed41-4b1b-98fc-7df70adbddf9" providerId="AD" clId="Web-{FA791493-08D1-8688-45E2-660FB188FE85}" dt="2022-08-30T20:49:51.178" v="14"/>
          <ac:graphicFrameMkLst>
            <pc:docMk/>
            <pc:sldMk cId="3342167250" sldId="258"/>
            <ac:graphicFrameMk id="3" creationId="{056CCD33-F41C-3271-0BF6-E24B4BE9EB18}"/>
          </ac:graphicFrameMkLst>
        </pc:graphicFrameChg>
        <pc:graphicFrameChg chg="del">
          <ac:chgData name="Kaylyn Walton" userId="S::kwalton_cftexas.org#ext#@texasedu.onmicrosoft.com::94959ace-ed41-4b1b-98fc-7df70adbddf9" providerId="AD" clId="Web-{FA791493-08D1-8688-45E2-660FB188FE85}" dt="2022-08-30T20:49:58.303" v="25"/>
          <ac:graphicFrameMkLst>
            <pc:docMk/>
            <pc:sldMk cId="3342167250" sldId="258"/>
            <ac:graphicFrameMk id="6" creationId="{DAF8A1F2-E113-5548-F2CF-E225B5DDB971}"/>
          </ac:graphicFrameMkLst>
        </pc:graphicFrameChg>
        <pc:graphicFrameChg chg="del mod modGraphic">
          <ac:chgData name="Kaylyn Walton" userId="S::kwalton_cftexas.org#ext#@texasedu.onmicrosoft.com::94959ace-ed41-4b1b-98fc-7df70adbddf9" providerId="AD" clId="Web-{FA791493-08D1-8688-45E2-660FB188FE85}" dt="2022-08-30T20:49:53.881" v="22"/>
          <ac:graphicFrameMkLst>
            <pc:docMk/>
            <pc:sldMk cId="3342167250" sldId="258"/>
            <ac:graphicFrameMk id="8" creationId="{004D2EB4-0AA6-8988-7A0A-5CDE5FA07DAF}"/>
          </ac:graphicFrameMkLst>
        </pc:graphicFrameChg>
        <pc:graphicFrameChg chg="del mod modGraphic">
          <ac:chgData name="Kaylyn Walton" userId="S::kwalton_cftexas.org#ext#@texasedu.onmicrosoft.com::94959ace-ed41-4b1b-98fc-7df70adbddf9" providerId="AD" clId="Web-{FA791493-08D1-8688-45E2-660FB188FE85}" dt="2022-08-30T20:51:16.087" v="44"/>
          <ac:graphicFrameMkLst>
            <pc:docMk/>
            <pc:sldMk cId="3342167250" sldId="258"/>
            <ac:graphicFrameMk id="15" creationId="{97395A7A-D529-5527-E1AB-724004545FC8}"/>
          </ac:graphicFrameMkLst>
        </pc:graphicFrameChg>
      </pc:sldChg>
    </pc:docChg>
  </pc:docChgLst>
  <pc:docChgLst>
    <pc:chgData name="Garza, Krystal" userId="S::krystal.garza@tea.texas.gov::eb677e58-0678-4fc9-9a8e-7d6dfd9b1f21" providerId="AD" clId="Web-{A45E13C6-EAC8-4345-AEDD-4AFAA090FA49}"/>
    <pc:docChg chg="modSld">
      <pc:chgData name="Garza, Krystal" userId="S::krystal.garza@tea.texas.gov::eb677e58-0678-4fc9-9a8e-7d6dfd9b1f21" providerId="AD" clId="Web-{A45E13C6-EAC8-4345-AEDD-4AFAA090FA49}" dt="2022-08-15T00:40:32.039" v="0"/>
      <pc:docMkLst>
        <pc:docMk/>
      </pc:docMkLst>
      <pc:sldChg chg="delSp">
        <pc:chgData name="Garza, Krystal" userId="S::krystal.garza@tea.texas.gov::eb677e58-0678-4fc9-9a8e-7d6dfd9b1f21" providerId="AD" clId="Web-{A45E13C6-EAC8-4345-AEDD-4AFAA090FA49}" dt="2022-08-15T00:40:32.039" v="0"/>
        <pc:sldMkLst>
          <pc:docMk/>
          <pc:sldMk cId="2115741379" sldId="257"/>
        </pc:sldMkLst>
        <pc:spChg chg="del">
          <ac:chgData name="Garza, Krystal" userId="S::krystal.garza@tea.texas.gov::eb677e58-0678-4fc9-9a8e-7d6dfd9b1f21" providerId="AD" clId="Web-{A45E13C6-EAC8-4345-AEDD-4AFAA090FA49}" dt="2022-08-15T00:40:32.039" v="0"/>
          <ac:spMkLst>
            <pc:docMk/>
            <pc:sldMk cId="2115741379" sldId="257"/>
            <ac:spMk id="30" creationId="{61EB2B19-0E33-F4CC-BE78-81041C03AFB2}"/>
          </ac:spMkLst>
        </pc:spChg>
      </pc:sldChg>
    </pc:docChg>
  </pc:docChgLst>
  <pc:docChgLst>
    <pc:chgData name="Smith, Steve" userId="cad797b5-bb7e-4e2a-97ae-05911761940c" providerId="ADAL" clId="{3734F7E5-9CD3-4C75-8A46-5A94A4BE8747}"/>
    <pc:docChg chg="undo custSel modSld">
      <pc:chgData name="Smith, Steve" userId="cad797b5-bb7e-4e2a-97ae-05911761940c" providerId="ADAL" clId="{3734F7E5-9CD3-4C75-8A46-5A94A4BE8747}" dt="2022-09-14T02:09:38.454" v="246" actId="6549"/>
      <pc:docMkLst>
        <pc:docMk/>
      </pc:docMkLst>
      <pc:sldChg chg="modSp mod">
        <pc:chgData name="Smith, Steve" userId="cad797b5-bb7e-4e2a-97ae-05911761940c" providerId="ADAL" clId="{3734F7E5-9CD3-4C75-8A46-5A94A4BE8747}" dt="2022-09-14T02:09:38.454" v="246" actId="6549"/>
        <pc:sldMkLst>
          <pc:docMk/>
          <pc:sldMk cId="2458424211" sldId="256"/>
        </pc:sldMkLst>
        <pc:spChg chg="ord">
          <ac:chgData name="Smith, Steve" userId="cad797b5-bb7e-4e2a-97ae-05911761940c" providerId="ADAL" clId="{3734F7E5-9CD3-4C75-8A46-5A94A4BE8747}" dt="2022-09-12T01:55:54.149" v="221" actId="13244"/>
          <ac:spMkLst>
            <pc:docMk/>
            <pc:sldMk cId="2458424211" sldId="256"/>
            <ac:spMk id="2" creationId="{B491E0FF-F45D-F067-DE3B-61EF6206B4F6}"/>
          </ac:spMkLst>
        </pc:spChg>
        <pc:spChg chg="mod ord">
          <ac:chgData name="Smith, Steve" userId="cad797b5-bb7e-4e2a-97ae-05911761940c" providerId="ADAL" clId="{3734F7E5-9CD3-4C75-8A46-5A94A4BE8747}" dt="2022-09-12T01:55:52.033" v="220" actId="13244"/>
          <ac:spMkLst>
            <pc:docMk/>
            <pc:sldMk cId="2458424211" sldId="256"/>
            <ac:spMk id="5" creationId="{2DD45E37-0456-9A71-5910-812F50926441}"/>
          </ac:spMkLst>
        </pc:spChg>
        <pc:spChg chg="mod ord">
          <ac:chgData name="Smith, Steve" userId="cad797b5-bb7e-4e2a-97ae-05911761940c" providerId="ADAL" clId="{3734F7E5-9CD3-4C75-8A46-5A94A4BE8747}" dt="2022-09-12T01:55:59.935" v="223" actId="13244"/>
          <ac:spMkLst>
            <pc:docMk/>
            <pc:sldMk cId="2458424211" sldId="256"/>
            <ac:spMk id="7" creationId="{F976505E-EAA1-6B2A-601E-BA94742AC963}"/>
          </ac:spMkLst>
        </pc:spChg>
        <pc:spChg chg="mod">
          <ac:chgData name="Smith, Steve" userId="cad797b5-bb7e-4e2a-97ae-05911761940c" providerId="ADAL" clId="{3734F7E5-9CD3-4C75-8A46-5A94A4BE8747}" dt="2022-09-12T01:52:26.307" v="143" actId="1035"/>
          <ac:spMkLst>
            <pc:docMk/>
            <pc:sldMk cId="2458424211" sldId="256"/>
            <ac:spMk id="9" creationId="{DED2BD24-5607-B42A-2702-BCF4941DC38C}"/>
          </ac:spMkLst>
        </pc:spChg>
        <pc:spChg chg="mod">
          <ac:chgData name="Smith, Steve" userId="cad797b5-bb7e-4e2a-97ae-05911761940c" providerId="ADAL" clId="{3734F7E5-9CD3-4C75-8A46-5A94A4BE8747}" dt="2022-09-12T01:53:40.593" v="201" actId="1035"/>
          <ac:spMkLst>
            <pc:docMk/>
            <pc:sldMk cId="2458424211" sldId="256"/>
            <ac:spMk id="11" creationId="{C0205F7C-5D08-5D8F-9AB1-CED1EC24DE25}"/>
          </ac:spMkLst>
        </pc:spChg>
        <pc:spChg chg="mod">
          <ac:chgData name="Smith, Steve" userId="cad797b5-bb7e-4e2a-97ae-05911761940c" providerId="ADAL" clId="{3734F7E5-9CD3-4C75-8A46-5A94A4BE8747}" dt="2022-09-12T01:53:55.920" v="203" actId="403"/>
          <ac:spMkLst>
            <pc:docMk/>
            <pc:sldMk cId="2458424211" sldId="256"/>
            <ac:spMk id="12" creationId="{FFD95ED1-037F-4475-817B-775513F2BCBC}"/>
          </ac:spMkLst>
        </pc:spChg>
        <pc:spChg chg="mod ord">
          <ac:chgData name="Smith, Steve" userId="cad797b5-bb7e-4e2a-97ae-05911761940c" providerId="ADAL" clId="{3734F7E5-9CD3-4C75-8A46-5A94A4BE8747}" dt="2022-09-12T01:56:13.823" v="227" actId="13244"/>
          <ac:spMkLst>
            <pc:docMk/>
            <pc:sldMk cId="2458424211" sldId="256"/>
            <ac:spMk id="14" creationId="{DBE9A18B-F59A-4756-A63D-5E371E91275E}"/>
          </ac:spMkLst>
        </pc:spChg>
        <pc:graphicFrameChg chg="mod ord modGraphic">
          <ac:chgData name="Smith, Steve" userId="cad797b5-bb7e-4e2a-97ae-05911761940c" providerId="ADAL" clId="{3734F7E5-9CD3-4C75-8A46-5A94A4BE8747}" dt="2022-09-12T01:55:57.180" v="222" actId="13244"/>
          <ac:graphicFrameMkLst>
            <pc:docMk/>
            <pc:sldMk cId="2458424211" sldId="256"/>
            <ac:graphicFrameMk id="3" creationId="{056CCD33-F41C-3271-0BF6-E24B4BE9EB18}"/>
          </ac:graphicFrameMkLst>
        </pc:graphicFrameChg>
        <pc:graphicFrameChg chg="mod ord modGraphic">
          <ac:chgData name="Smith, Steve" userId="cad797b5-bb7e-4e2a-97ae-05911761940c" providerId="ADAL" clId="{3734F7E5-9CD3-4C75-8A46-5A94A4BE8747}" dt="2022-09-14T02:09:38.454" v="246" actId="6549"/>
          <ac:graphicFrameMkLst>
            <pc:docMk/>
            <pc:sldMk cId="2458424211" sldId="256"/>
            <ac:graphicFrameMk id="6" creationId="{DAF8A1F2-E113-5548-F2CF-E225B5DDB971}"/>
          </ac:graphicFrameMkLst>
        </pc:graphicFrameChg>
        <pc:graphicFrameChg chg="mod ord modGraphic">
          <ac:chgData name="Smith, Steve" userId="cad797b5-bb7e-4e2a-97ae-05911761940c" providerId="ADAL" clId="{3734F7E5-9CD3-4C75-8A46-5A94A4BE8747}" dt="2022-09-12T01:56:10.733" v="226" actId="13244"/>
          <ac:graphicFrameMkLst>
            <pc:docMk/>
            <pc:sldMk cId="2458424211" sldId="256"/>
            <ac:graphicFrameMk id="8" creationId="{004D2EB4-0AA6-8988-7A0A-5CDE5FA07DAF}"/>
          </ac:graphicFrameMkLst>
        </pc:graphicFrameChg>
        <pc:graphicFrameChg chg="mod ord modGraphic">
          <ac:chgData name="Smith, Steve" userId="cad797b5-bb7e-4e2a-97ae-05911761940c" providerId="ADAL" clId="{3734F7E5-9CD3-4C75-8A46-5A94A4BE8747}" dt="2022-09-14T02:09:33.929" v="245" actId="6549"/>
          <ac:graphicFrameMkLst>
            <pc:docMk/>
            <pc:sldMk cId="2458424211" sldId="256"/>
            <ac:graphicFrameMk id="15" creationId="{97395A7A-D529-5527-E1AB-724004545FC8}"/>
          </ac:graphicFrameMkLst>
        </pc:graphicFrameChg>
      </pc:sldChg>
      <pc:sldChg chg="delSp modSp mod">
        <pc:chgData name="Smith, Steve" userId="cad797b5-bb7e-4e2a-97ae-05911761940c" providerId="ADAL" clId="{3734F7E5-9CD3-4C75-8A46-5A94A4BE8747}" dt="2022-09-14T02:08:46.115" v="243" actId="6549"/>
        <pc:sldMkLst>
          <pc:docMk/>
          <pc:sldMk cId="2115741379" sldId="257"/>
        </pc:sldMkLst>
        <pc:spChg chg="ord">
          <ac:chgData name="Smith, Steve" userId="cad797b5-bb7e-4e2a-97ae-05911761940c" providerId="ADAL" clId="{3734F7E5-9CD3-4C75-8A46-5A94A4BE8747}" dt="2022-09-12T01:54:41.380" v="207" actId="13244"/>
          <ac:spMkLst>
            <pc:docMk/>
            <pc:sldMk cId="2115741379" sldId="257"/>
            <ac:spMk id="2" creationId="{6B1737AD-4435-0540-3EB2-0B40B790C8F9}"/>
          </ac:spMkLst>
        </pc:spChg>
        <pc:spChg chg="mod ord">
          <ac:chgData name="Smith, Steve" userId="cad797b5-bb7e-4e2a-97ae-05911761940c" providerId="ADAL" clId="{3734F7E5-9CD3-4C75-8A46-5A94A4BE8747}" dt="2022-09-14T02:08:16.778" v="230" actId="255"/>
          <ac:spMkLst>
            <pc:docMk/>
            <pc:sldMk cId="2115741379" sldId="257"/>
            <ac:spMk id="4" creationId="{1206FB2D-DE24-0B20-089B-E718E5032C5E}"/>
          </ac:spMkLst>
        </pc:spChg>
        <pc:spChg chg="del">
          <ac:chgData name="Smith, Steve" userId="cad797b5-bb7e-4e2a-97ae-05911761940c" providerId="ADAL" clId="{3734F7E5-9CD3-4C75-8A46-5A94A4BE8747}" dt="2022-09-12T01:55:42.806" v="219" actId="478"/>
          <ac:spMkLst>
            <pc:docMk/>
            <pc:sldMk cId="2115741379" sldId="257"/>
            <ac:spMk id="5" creationId="{F8F86D22-AF8A-4173-E271-F6EC6B1A2227}"/>
          </ac:spMkLst>
        </pc:spChg>
        <pc:spChg chg="ord">
          <ac:chgData name="Smith, Steve" userId="cad797b5-bb7e-4e2a-97ae-05911761940c" providerId="ADAL" clId="{3734F7E5-9CD3-4C75-8A46-5A94A4BE8747}" dt="2022-09-12T01:54:50.527" v="209" actId="13244"/>
          <ac:spMkLst>
            <pc:docMk/>
            <pc:sldMk cId="2115741379" sldId="257"/>
            <ac:spMk id="7" creationId="{418CD8EF-2D1F-02D6-2E0A-A6D3790C1525}"/>
          </ac:spMkLst>
        </pc:spChg>
        <pc:spChg chg="ord">
          <ac:chgData name="Smith, Steve" userId="cad797b5-bb7e-4e2a-97ae-05911761940c" providerId="ADAL" clId="{3734F7E5-9CD3-4C75-8A46-5A94A4BE8747}" dt="2022-09-12T01:55:38.895" v="217" actId="13244"/>
          <ac:spMkLst>
            <pc:docMk/>
            <pc:sldMk cId="2115741379" sldId="257"/>
            <ac:spMk id="20" creationId="{9B01E447-DC56-6C34-7EC9-E71AB3843F05}"/>
          </ac:spMkLst>
        </pc:spChg>
        <pc:spChg chg="mod ord">
          <ac:chgData name="Smith, Steve" userId="cad797b5-bb7e-4e2a-97ae-05911761940c" providerId="ADAL" clId="{3734F7E5-9CD3-4C75-8A46-5A94A4BE8747}" dt="2022-09-12T01:54:54.383" v="210" actId="13244"/>
          <ac:spMkLst>
            <pc:docMk/>
            <pc:sldMk cId="2115741379" sldId="257"/>
            <ac:spMk id="21" creationId="{77D1060B-498D-5699-38A4-622C19750F17}"/>
          </ac:spMkLst>
        </pc:spChg>
        <pc:spChg chg="mod ord">
          <ac:chgData name="Smith, Steve" userId="cad797b5-bb7e-4e2a-97ae-05911761940c" providerId="ADAL" clId="{3734F7E5-9CD3-4C75-8A46-5A94A4BE8747}" dt="2022-09-12T01:54:59.735" v="211" actId="13244"/>
          <ac:spMkLst>
            <pc:docMk/>
            <pc:sldMk cId="2115741379" sldId="257"/>
            <ac:spMk id="22" creationId="{B8492F22-9EDB-B130-6173-ADBB1BA28B5A}"/>
          </ac:spMkLst>
        </pc:spChg>
        <pc:spChg chg="ord">
          <ac:chgData name="Smith, Steve" userId="cad797b5-bb7e-4e2a-97ae-05911761940c" providerId="ADAL" clId="{3734F7E5-9CD3-4C75-8A46-5A94A4BE8747}" dt="2022-09-12T01:55:05.347" v="212" actId="13244"/>
          <ac:spMkLst>
            <pc:docMk/>
            <pc:sldMk cId="2115741379" sldId="257"/>
            <ac:spMk id="23" creationId="{B63C6D94-62AA-E2D0-FFDB-465F6F55EAB9}"/>
          </ac:spMkLst>
        </pc:spChg>
        <pc:spChg chg="mod ord">
          <ac:chgData name="Smith, Steve" userId="cad797b5-bb7e-4e2a-97ae-05911761940c" providerId="ADAL" clId="{3734F7E5-9CD3-4C75-8A46-5A94A4BE8747}" dt="2022-09-12T01:55:17.713" v="214" actId="13244"/>
          <ac:spMkLst>
            <pc:docMk/>
            <pc:sldMk cId="2115741379" sldId="257"/>
            <ac:spMk id="28" creationId="{12E02463-CD5F-D1DD-B59B-A5477635CC57}"/>
          </ac:spMkLst>
        </pc:spChg>
        <pc:spChg chg="mod ord">
          <ac:chgData name="Smith, Steve" userId="cad797b5-bb7e-4e2a-97ae-05911761940c" providerId="ADAL" clId="{3734F7E5-9CD3-4C75-8A46-5A94A4BE8747}" dt="2022-09-12T01:48:51.641" v="40" actId="1036"/>
          <ac:spMkLst>
            <pc:docMk/>
            <pc:sldMk cId="2115741379" sldId="257"/>
            <ac:spMk id="29" creationId="{C5D89CF7-D2F4-FD35-B1F2-886B2EB29851}"/>
          </ac:spMkLst>
        </pc:spChg>
        <pc:spChg chg="ord">
          <ac:chgData name="Smith, Steve" userId="cad797b5-bb7e-4e2a-97ae-05911761940c" providerId="ADAL" clId="{3734F7E5-9CD3-4C75-8A46-5A94A4BE8747}" dt="2022-09-12T01:55:28.103" v="215" actId="13244"/>
          <ac:spMkLst>
            <pc:docMk/>
            <pc:sldMk cId="2115741379" sldId="257"/>
            <ac:spMk id="1027" creationId="{3F57E4A6-F203-8179-D007-29521C7B6A20}"/>
          </ac:spMkLst>
        </pc:spChg>
        <pc:graphicFrameChg chg="ord modGraphic">
          <ac:chgData name="Smith, Steve" userId="cad797b5-bb7e-4e2a-97ae-05911761940c" providerId="ADAL" clId="{3734F7E5-9CD3-4C75-8A46-5A94A4BE8747}" dt="2022-09-14T02:08:46.115" v="243" actId="6549"/>
          <ac:graphicFrameMkLst>
            <pc:docMk/>
            <pc:sldMk cId="2115741379" sldId="257"/>
            <ac:graphicFrameMk id="24" creationId="{38395C62-94A4-41FC-B070-A87B662CD839}"/>
          </ac:graphicFrameMkLst>
        </pc:graphicFrameChg>
        <pc:graphicFrameChg chg="ord">
          <ac:chgData name="Smith, Steve" userId="cad797b5-bb7e-4e2a-97ae-05911761940c" providerId="ADAL" clId="{3734F7E5-9CD3-4C75-8A46-5A94A4BE8747}" dt="2022-09-12T01:55:33.650" v="216" actId="13244"/>
          <ac:graphicFrameMkLst>
            <pc:docMk/>
            <pc:sldMk cId="2115741379" sldId="257"/>
            <ac:graphicFrameMk id="1025" creationId="{9353EF7D-FC84-0A9D-002E-F3C8F8BE05A9}"/>
          </ac:graphicFrameMkLst>
        </pc:graphicFrameChg>
        <pc:picChg chg="mod">
          <ac:chgData name="Smith, Steve" userId="cad797b5-bb7e-4e2a-97ae-05911761940c" providerId="ADAL" clId="{3734F7E5-9CD3-4C75-8A46-5A94A4BE8747}" dt="2022-09-12T01:55:40.151" v="218" actId="962"/>
          <ac:picMkLst>
            <pc:docMk/>
            <pc:sldMk cId="2115741379" sldId="257"/>
            <ac:picMk id="3" creationId="{F591AD1E-9F46-D5D0-D9AE-E37FF83CC8DA}"/>
          </ac:picMkLst>
        </pc:picChg>
        <pc:picChg chg="del">
          <ac:chgData name="Smith, Steve" userId="cad797b5-bb7e-4e2a-97ae-05911761940c" providerId="ADAL" clId="{3734F7E5-9CD3-4C75-8A46-5A94A4BE8747}" dt="2022-09-12T01:48:39.192" v="13" actId="478"/>
          <ac:picMkLst>
            <pc:docMk/>
            <pc:sldMk cId="2115741379" sldId="257"/>
            <ac:picMk id="11" creationId="{C2037931-0116-7832-51FA-8365A5CE69D0}"/>
          </ac:picMkLst>
        </pc:picChg>
        <pc:picChg chg="mod">
          <ac:chgData name="Smith, Steve" userId="cad797b5-bb7e-4e2a-97ae-05911761940c" providerId="ADAL" clId="{3734F7E5-9CD3-4C75-8A46-5A94A4BE8747}" dt="2022-09-12T01:56:41.459" v="228" actId="962"/>
          <ac:picMkLst>
            <pc:docMk/>
            <pc:sldMk cId="2115741379" sldId="257"/>
            <ac:picMk id="12" creationId="{E432344B-E539-9CDA-E0D9-147609D4B034}"/>
          </ac:picMkLst>
        </pc:picChg>
        <pc:cxnChg chg="mod">
          <ac:chgData name="Smith, Steve" userId="cad797b5-bb7e-4e2a-97ae-05911761940c" providerId="ADAL" clId="{3734F7E5-9CD3-4C75-8A46-5A94A4BE8747}" dt="2022-09-12T01:49:11.602" v="59" actId="1036"/>
          <ac:cxnSpMkLst>
            <pc:docMk/>
            <pc:sldMk cId="2115741379" sldId="257"/>
            <ac:cxnSpMk id="18" creationId="{3E0B55FA-4C6D-070C-9D35-40456831CEDB}"/>
          </ac:cxnSpMkLst>
        </pc:cxnChg>
      </pc:sldChg>
    </pc:docChg>
  </pc:docChgLst>
  <pc:docChgLst>
    <pc:chgData name="Kilgore, Marcette" userId="S::marcette.kilgore@tea.texas.gov::7b51becb-2360-4dcd-97d4-91c5dc466b64" providerId="AD" clId="Web-{D2DEAE4B-84A4-4342-DCAE-29BF5F02FD39}"/>
    <pc:docChg chg="sldOrd">
      <pc:chgData name="Kilgore, Marcette" userId="S::marcette.kilgore@tea.texas.gov::7b51becb-2360-4dcd-97d4-91c5dc466b64" providerId="AD" clId="Web-{D2DEAE4B-84A4-4342-DCAE-29BF5F02FD39}" dt="2022-08-15T13:19:44.221" v="1"/>
      <pc:docMkLst>
        <pc:docMk/>
      </pc:docMkLst>
      <pc:sldChg chg="ord">
        <pc:chgData name="Kilgore, Marcette" userId="S::marcette.kilgore@tea.texas.gov::7b51becb-2360-4dcd-97d4-91c5dc466b64" providerId="AD" clId="Web-{D2DEAE4B-84A4-4342-DCAE-29BF5F02FD39}" dt="2022-08-15T13:19:44.221" v="1"/>
        <pc:sldMkLst>
          <pc:docMk/>
          <pc:sldMk cId="2458424211" sldId="256"/>
        </pc:sldMkLst>
      </pc:sldChg>
    </pc:docChg>
  </pc:docChgLst>
  <pc:docChgLst>
    <pc:chgData name="bobbye.hylton" userId="S::bobbye.hylton_gmail.com#ext#@texasedu.onmicrosoft.com::6b1d7fed-7a84-4b48-a695-7c6cbdd1499b" providerId="AD" clId="Web-{BA032283-DB8F-49B3-8F93-0F3A04D54D87}"/>
    <pc:docChg chg="modSld">
      <pc:chgData name="bobbye.hylton" userId="S::bobbye.hylton_gmail.com#ext#@texasedu.onmicrosoft.com::6b1d7fed-7a84-4b48-a695-7c6cbdd1499b" providerId="AD" clId="Web-{BA032283-DB8F-49B3-8F93-0F3A04D54D87}" dt="2022-08-22T14:38:59.990" v="483"/>
      <pc:docMkLst>
        <pc:docMk/>
      </pc:docMkLst>
      <pc:sldChg chg="modSp">
        <pc:chgData name="bobbye.hylton" userId="S::bobbye.hylton_gmail.com#ext#@texasedu.onmicrosoft.com::6b1d7fed-7a84-4b48-a695-7c6cbdd1499b" providerId="AD" clId="Web-{BA032283-DB8F-49B3-8F93-0F3A04D54D87}" dt="2022-08-22T14:38:59.990" v="483"/>
        <pc:sldMkLst>
          <pc:docMk/>
          <pc:sldMk cId="2458424211" sldId="256"/>
        </pc:sldMkLst>
        <pc:spChg chg="mod">
          <ac:chgData name="bobbye.hylton" userId="S::bobbye.hylton_gmail.com#ext#@texasedu.onmicrosoft.com::6b1d7fed-7a84-4b48-a695-7c6cbdd1499b" providerId="AD" clId="Web-{BA032283-DB8F-49B3-8F93-0F3A04D54D87}" dt="2022-08-22T14:16:12.572" v="134" actId="1076"/>
          <ac:spMkLst>
            <pc:docMk/>
            <pc:sldMk cId="2458424211" sldId="256"/>
            <ac:spMk id="2" creationId="{B491E0FF-F45D-F067-DE3B-61EF6206B4F6}"/>
          </ac:spMkLst>
        </pc:spChg>
        <pc:spChg chg="mod">
          <ac:chgData name="bobbye.hylton" userId="S::bobbye.hylton_gmail.com#ext#@texasedu.onmicrosoft.com::6b1d7fed-7a84-4b48-a695-7c6cbdd1499b" providerId="AD" clId="Web-{BA032283-DB8F-49B3-8F93-0F3A04D54D87}" dt="2022-08-22T14:30:16.140" v="307" actId="1076"/>
          <ac:spMkLst>
            <pc:docMk/>
            <pc:sldMk cId="2458424211" sldId="256"/>
            <ac:spMk id="7" creationId="{F976505E-EAA1-6B2A-601E-BA94742AC963}"/>
          </ac:spMkLst>
        </pc:spChg>
        <pc:spChg chg="mod">
          <ac:chgData name="bobbye.hylton" userId="S::bobbye.hylton_gmail.com#ext#@texasedu.onmicrosoft.com::6b1d7fed-7a84-4b48-a695-7c6cbdd1499b" providerId="AD" clId="Web-{BA032283-DB8F-49B3-8F93-0F3A04D54D87}" dt="2022-08-22T14:30:45.704" v="330" actId="1076"/>
          <ac:spMkLst>
            <pc:docMk/>
            <pc:sldMk cId="2458424211" sldId="256"/>
            <ac:spMk id="9" creationId="{DED2BD24-5607-B42A-2702-BCF4941DC38C}"/>
          </ac:spMkLst>
        </pc:spChg>
        <pc:spChg chg="mod">
          <ac:chgData name="bobbye.hylton" userId="S::bobbye.hylton_gmail.com#ext#@texasedu.onmicrosoft.com::6b1d7fed-7a84-4b48-a695-7c6cbdd1499b" providerId="AD" clId="Web-{BA032283-DB8F-49B3-8F93-0F3A04D54D87}" dt="2022-08-22T14:35:34.107" v="405" actId="1076"/>
          <ac:spMkLst>
            <pc:docMk/>
            <pc:sldMk cId="2458424211" sldId="256"/>
            <ac:spMk id="11" creationId="{C0205F7C-5D08-5D8F-9AB1-CED1EC24DE25}"/>
          </ac:spMkLst>
        </pc:spChg>
        <pc:spChg chg="mod">
          <ac:chgData name="bobbye.hylton" userId="S::bobbye.hylton_gmail.com#ext#@texasedu.onmicrosoft.com::6b1d7fed-7a84-4b48-a695-7c6cbdd1499b" providerId="AD" clId="Web-{BA032283-DB8F-49B3-8F93-0F3A04D54D87}" dt="2022-08-22T14:34:53.527" v="399" actId="1076"/>
          <ac:spMkLst>
            <pc:docMk/>
            <pc:sldMk cId="2458424211" sldId="256"/>
            <ac:spMk id="13" creationId="{4F922674-3389-6DFF-D287-D7EAB12CD46D}"/>
          </ac:spMkLst>
        </pc:spChg>
        <pc:spChg chg="mod">
          <ac:chgData name="bobbye.hylton" userId="S::bobbye.hylton_gmail.com#ext#@texasedu.onmicrosoft.com::6b1d7fed-7a84-4b48-a695-7c6cbdd1499b" providerId="AD" clId="Web-{BA032283-DB8F-49B3-8F93-0F3A04D54D87}" dt="2022-08-22T14:28:55.355" v="285" actId="1076"/>
          <ac:spMkLst>
            <pc:docMk/>
            <pc:sldMk cId="2458424211" sldId="256"/>
            <ac:spMk id="14" creationId="{ED792C4E-CC7C-1F50-F9D3-B7BDD0BEE4D5}"/>
          </ac:spMkLst>
        </pc:spChg>
        <pc:graphicFrameChg chg="mod modGraphic">
          <ac:chgData name="bobbye.hylton" userId="S::bobbye.hylton_gmail.com#ext#@texasedu.onmicrosoft.com::6b1d7fed-7a84-4b48-a695-7c6cbdd1499b" providerId="AD" clId="Web-{BA032283-DB8F-49B3-8F93-0F3A04D54D87}" dt="2022-08-22T14:30:02.327" v="306"/>
          <ac:graphicFrameMkLst>
            <pc:docMk/>
            <pc:sldMk cId="2458424211" sldId="256"/>
            <ac:graphicFrameMk id="3" creationId="{056CCD33-F41C-3271-0BF6-E24B4BE9EB18}"/>
          </ac:graphicFrameMkLst>
        </pc:graphicFrameChg>
        <pc:graphicFrameChg chg="mod modGraphic">
          <ac:chgData name="bobbye.hylton" userId="S::bobbye.hylton_gmail.com#ext#@texasedu.onmicrosoft.com::6b1d7fed-7a84-4b48-a695-7c6cbdd1499b" providerId="AD" clId="Web-{BA032283-DB8F-49B3-8F93-0F3A04D54D87}" dt="2022-08-22T14:35:23.669" v="404" actId="1076"/>
          <ac:graphicFrameMkLst>
            <pc:docMk/>
            <pc:sldMk cId="2458424211" sldId="256"/>
            <ac:graphicFrameMk id="6" creationId="{DAF8A1F2-E113-5548-F2CF-E225B5DDB971}"/>
          </ac:graphicFrameMkLst>
        </pc:graphicFrameChg>
        <pc:graphicFrameChg chg="mod modGraphic">
          <ac:chgData name="bobbye.hylton" userId="S::bobbye.hylton_gmail.com#ext#@texasedu.onmicrosoft.com::6b1d7fed-7a84-4b48-a695-7c6cbdd1499b" providerId="AD" clId="Web-{BA032283-DB8F-49B3-8F93-0F3A04D54D87}" dt="2022-08-22T14:30:27.906" v="329"/>
          <ac:graphicFrameMkLst>
            <pc:docMk/>
            <pc:sldMk cId="2458424211" sldId="256"/>
            <ac:graphicFrameMk id="8" creationId="{004D2EB4-0AA6-8988-7A0A-5CDE5FA07DAF}"/>
          </ac:graphicFrameMkLst>
        </pc:graphicFrameChg>
        <pc:graphicFrameChg chg="mod modGraphic">
          <ac:chgData name="bobbye.hylton" userId="S::bobbye.hylton_gmail.com#ext#@texasedu.onmicrosoft.com::6b1d7fed-7a84-4b48-a695-7c6cbdd1499b" providerId="AD" clId="Web-{BA032283-DB8F-49B3-8F93-0F3A04D54D87}" dt="2022-08-22T14:38:59.990" v="483"/>
          <ac:graphicFrameMkLst>
            <pc:docMk/>
            <pc:sldMk cId="2458424211" sldId="256"/>
            <ac:graphicFrameMk id="15" creationId="{97395A7A-D529-5527-E1AB-724004545FC8}"/>
          </ac:graphicFrameMkLst>
        </pc:graphicFrameChg>
      </pc:sldChg>
    </pc:docChg>
  </pc:docChgLst>
  <pc:docChgLst>
    <pc:chgData name="Kilgore, Marcette" userId="S::marcette.kilgore@tea.texas.gov::7b51becb-2360-4dcd-97d4-91c5dc466b64" providerId="AD" clId="Web-{16101C1F-E7B5-8E03-C804-0AE75889CEE6}"/>
    <pc:docChg chg="sldOrd">
      <pc:chgData name="Kilgore, Marcette" userId="S::marcette.kilgore@tea.texas.gov::7b51becb-2360-4dcd-97d4-91c5dc466b64" providerId="AD" clId="Web-{16101C1F-E7B5-8E03-C804-0AE75889CEE6}" dt="2022-08-15T13:23:31.684" v="1"/>
      <pc:docMkLst>
        <pc:docMk/>
      </pc:docMkLst>
      <pc:sldChg chg="ord">
        <pc:chgData name="Kilgore, Marcette" userId="S::marcette.kilgore@tea.texas.gov::7b51becb-2360-4dcd-97d4-91c5dc466b64" providerId="AD" clId="Web-{16101C1F-E7B5-8E03-C804-0AE75889CEE6}" dt="2022-08-15T13:23:05.589" v="0"/>
        <pc:sldMkLst>
          <pc:docMk/>
          <pc:sldMk cId="2458424211" sldId="256"/>
        </pc:sldMkLst>
      </pc:sldChg>
      <pc:sldChg chg="ord">
        <pc:chgData name="Kilgore, Marcette" userId="S::marcette.kilgore@tea.texas.gov::7b51becb-2360-4dcd-97d4-91c5dc466b64" providerId="AD" clId="Web-{16101C1F-E7B5-8E03-C804-0AE75889CEE6}" dt="2022-08-15T13:23:31.684" v="1"/>
        <pc:sldMkLst>
          <pc:docMk/>
          <pc:sldMk cId="2115741379" sldId="257"/>
        </pc:sldMkLst>
      </pc:sldChg>
    </pc:docChg>
  </pc:docChgLst>
  <pc:docChgLst>
    <pc:chgData name="Garza, Krystal" userId="eb677e58-0678-4fc9-9a8e-7d6dfd9b1f21" providerId="ADAL" clId="{FB472597-48DB-4D3E-8938-1B421AF42812}"/>
    <pc:docChg chg="undo custSel modSld sldOrd">
      <pc:chgData name="Garza, Krystal" userId="eb677e58-0678-4fc9-9a8e-7d6dfd9b1f21" providerId="ADAL" clId="{FB472597-48DB-4D3E-8938-1B421AF42812}" dt="2022-08-15T00:03:53.819" v="2563" actId="1076"/>
      <pc:docMkLst>
        <pc:docMk/>
      </pc:docMkLst>
      <pc:sldChg chg="addSp modSp mod">
        <pc:chgData name="Garza, Krystal" userId="eb677e58-0678-4fc9-9a8e-7d6dfd9b1f21" providerId="ADAL" clId="{FB472597-48DB-4D3E-8938-1B421AF42812}" dt="2022-08-15T00:03:53.819" v="2563" actId="1076"/>
        <pc:sldMkLst>
          <pc:docMk/>
          <pc:sldMk cId="2458424211" sldId="256"/>
        </pc:sldMkLst>
        <pc:spChg chg="add mod">
          <ac:chgData name="Garza, Krystal" userId="eb677e58-0678-4fc9-9a8e-7d6dfd9b1f21" providerId="ADAL" clId="{FB472597-48DB-4D3E-8938-1B421AF42812}" dt="2022-08-14T23:32:32.814" v="1620" actId="114"/>
          <ac:spMkLst>
            <pc:docMk/>
            <pc:sldMk cId="2458424211" sldId="256"/>
            <ac:spMk id="4" creationId="{0B6C6129-451F-62C1-D9E1-979A61F6AFED}"/>
          </ac:spMkLst>
        </pc:spChg>
        <pc:spChg chg="add mod">
          <ac:chgData name="Garza, Krystal" userId="eb677e58-0678-4fc9-9a8e-7d6dfd9b1f21" providerId="ADAL" clId="{FB472597-48DB-4D3E-8938-1B421AF42812}" dt="2022-08-14T23:57:57.996" v="2552" actId="33553"/>
          <ac:spMkLst>
            <pc:docMk/>
            <pc:sldMk cId="2458424211" sldId="256"/>
            <ac:spMk id="5" creationId="{2DD45E37-0456-9A71-5910-812F50926441}"/>
          </ac:spMkLst>
        </pc:spChg>
        <pc:spChg chg="add mod">
          <ac:chgData name="Garza, Krystal" userId="eb677e58-0678-4fc9-9a8e-7d6dfd9b1f21" providerId="ADAL" clId="{FB472597-48DB-4D3E-8938-1B421AF42812}" dt="2022-08-14T23:41:45.872" v="2019" actId="20577"/>
          <ac:spMkLst>
            <pc:docMk/>
            <pc:sldMk cId="2458424211" sldId="256"/>
            <ac:spMk id="7" creationId="{F976505E-EAA1-6B2A-601E-BA94742AC963}"/>
          </ac:spMkLst>
        </pc:spChg>
        <pc:spChg chg="add mod">
          <ac:chgData name="Garza, Krystal" userId="eb677e58-0678-4fc9-9a8e-7d6dfd9b1f21" providerId="ADAL" clId="{FB472597-48DB-4D3E-8938-1B421AF42812}" dt="2022-08-14T23:42:11.183" v="2023" actId="20577"/>
          <ac:spMkLst>
            <pc:docMk/>
            <pc:sldMk cId="2458424211" sldId="256"/>
            <ac:spMk id="9" creationId="{DED2BD24-5607-B42A-2702-BCF4941DC38C}"/>
          </ac:spMkLst>
        </pc:spChg>
        <pc:spChg chg="add mod">
          <ac:chgData name="Garza, Krystal" userId="eb677e58-0678-4fc9-9a8e-7d6dfd9b1f21" providerId="ADAL" clId="{FB472597-48DB-4D3E-8938-1B421AF42812}" dt="2022-08-14T23:42:28.809" v="2027" actId="20577"/>
          <ac:spMkLst>
            <pc:docMk/>
            <pc:sldMk cId="2458424211" sldId="256"/>
            <ac:spMk id="11" creationId="{C0205F7C-5D08-5D8F-9AB1-CED1EC24DE25}"/>
          </ac:spMkLst>
        </pc:spChg>
        <pc:spChg chg="add mod">
          <ac:chgData name="Garza, Krystal" userId="eb677e58-0678-4fc9-9a8e-7d6dfd9b1f21" providerId="ADAL" clId="{FB472597-48DB-4D3E-8938-1B421AF42812}" dt="2022-08-15T00:03:26.102" v="2553" actId="20577"/>
          <ac:spMkLst>
            <pc:docMk/>
            <pc:sldMk cId="2458424211" sldId="256"/>
            <ac:spMk id="13" creationId="{4F922674-3389-6DFF-D287-D7EAB12CD46D}"/>
          </ac:spMkLst>
        </pc:spChg>
        <pc:spChg chg="add mod">
          <ac:chgData name="Garza, Krystal" userId="eb677e58-0678-4fc9-9a8e-7d6dfd9b1f21" providerId="ADAL" clId="{FB472597-48DB-4D3E-8938-1B421AF42812}" dt="2022-08-15T00:03:53.819" v="2563" actId="1076"/>
          <ac:spMkLst>
            <pc:docMk/>
            <pc:sldMk cId="2458424211" sldId="256"/>
            <ac:spMk id="14" creationId="{ED792C4E-CC7C-1F50-F9D3-B7BDD0BEE4D5}"/>
          </ac:spMkLst>
        </pc:spChg>
        <pc:graphicFrameChg chg="add mod modGraphic">
          <ac:chgData name="Garza, Krystal" userId="eb677e58-0678-4fc9-9a8e-7d6dfd9b1f21" providerId="ADAL" clId="{FB472597-48DB-4D3E-8938-1B421AF42812}" dt="2022-08-14T23:41:30.552" v="2015" actId="1076"/>
          <ac:graphicFrameMkLst>
            <pc:docMk/>
            <pc:sldMk cId="2458424211" sldId="256"/>
            <ac:graphicFrameMk id="6" creationId="{F32807FC-FCE1-9FA2-2FB7-37AD16911B63}"/>
          </ac:graphicFrameMkLst>
        </pc:graphicFrameChg>
        <pc:graphicFrameChg chg="add mod">
          <ac:chgData name="Garza, Krystal" userId="eb677e58-0678-4fc9-9a8e-7d6dfd9b1f21" providerId="ADAL" clId="{FB472597-48DB-4D3E-8938-1B421AF42812}" dt="2022-08-14T23:41:42.702" v="2017" actId="1076"/>
          <ac:graphicFrameMkLst>
            <pc:docMk/>
            <pc:sldMk cId="2458424211" sldId="256"/>
            <ac:graphicFrameMk id="8" creationId="{004D2EB4-0AA6-8988-7A0A-5CDE5FA07DAF}"/>
          </ac:graphicFrameMkLst>
        </pc:graphicFrameChg>
        <pc:graphicFrameChg chg="add mod">
          <ac:chgData name="Garza, Krystal" userId="eb677e58-0678-4fc9-9a8e-7d6dfd9b1f21" providerId="ADAL" clId="{FB472597-48DB-4D3E-8938-1B421AF42812}" dt="2022-08-14T23:42:04.247" v="2021" actId="1076"/>
          <ac:graphicFrameMkLst>
            <pc:docMk/>
            <pc:sldMk cId="2458424211" sldId="256"/>
            <ac:graphicFrameMk id="10" creationId="{AFA976D8-1356-AF51-C370-C74308A68073}"/>
          </ac:graphicFrameMkLst>
        </pc:graphicFrameChg>
        <pc:graphicFrameChg chg="add mod">
          <ac:chgData name="Garza, Krystal" userId="eb677e58-0678-4fc9-9a8e-7d6dfd9b1f21" providerId="ADAL" clId="{FB472597-48DB-4D3E-8938-1B421AF42812}" dt="2022-08-14T23:42:19.773" v="2025" actId="1076"/>
          <ac:graphicFrameMkLst>
            <pc:docMk/>
            <pc:sldMk cId="2458424211" sldId="256"/>
            <ac:graphicFrameMk id="12" creationId="{F29690FC-E2F6-5B90-0E8E-39D0B12D3A64}"/>
          </ac:graphicFrameMkLst>
        </pc:graphicFrameChg>
      </pc:sldChg>
      <pc:sldChg chg="addSp delSp modSp mod ord">
        <pc:chgData name="Garza, Krystal" userId="eb677e58-0678-4fc9-9a8e-7d6dfd9b1f21" providerId="ADAL" clId="{FB472597-48DB-4D3E-8938-1B421AF42812}" dt="2022-08-14T23:57:31.527" v="2551" actId="962"/>
        <pc:sldMkLst>
          <pc:docMk/>
          <pc:sldMk cId="2115741379" sldId="257"/>
        </pc:sldMkLst>
        <pc:spChg chg="add del mod">
          <ac:chgData name="Garza, Krystal" userId="eb677e58-0678-4fc9-9a8e-7d6dfd9b1f21" providerId="ADAL" clId="{FB472597-48DB-4D3E-8938-1B421AF42812}" dt="2022-08-14T23:35:59.535" v="1711" actId="1035"/>
          <ac:spMkLst>
            <pc:docMk/>
            <pc:sldMk cId="2115741379" sldId="257"/>
            <ac:spMk id="2" creationId="{6B1737AD-4435-0540-3EB2-0B40B790C8F9}"/>
          </ac:spMkLst>
        </pc:spChg>
        <pc:spChg chg="add mod topLvl">
          <ac:chgData name="Garza, Krystal" userId="eb677e58-0678-4fc9-9a8e-7d6dfd9b1f21" providerId="ADAL" clId="{FB472597-48DB-4D3E-8938-1B421AF42812}" dt="2022-08-14T23:55:19.412" v="2360" actId="165"/>
          <ac:spMkLst>
            <pc:docMk/>
            <pc:sldMk cId="2115741379" sldId="257"/>
            <ac:spMk id="3" creationId="{2D9EDF2B-3E82-AADB-AA6B-44E2BA11FAA8}"/>
          </ac:spMkLst>
        </pc:spChg>
        <pc:spChg chg="add mod topLvl">
          <ac:chgData name="Garza, Krystal" userId="eb677e58-0678-4fc9-9a8e-7d6dfd9b1f21" providerId="ADAL" clId="{FB472597-48DB-4D3E-8938-1B421AF42812}" dt="2022-08-14T23:55:19.412" v="2360" actId="165"/>
          <ac:spMkLst>
            <pc:docMk/>
            <pc:sldMk cId="2115741379" sldId="257"/>
            <ac:spMk id="4" creationId="{89E4DFB6-01C9-205D-CAF9-6AF2F8A68E17}"/>
          </ac:spMkLst>
        </pc:spChg>
        <pc:spChg chg="add mod">
          <ac:chgData name="Garza, Krystal" userId="eb677e58-0678-4fc9-9a8e-7d6dfd9b1f21" providerId="ADAL" clId="{FB472597-48DB-4D3E-8938-1B421AF42812}" dt="2022-08-14T23:36:24.861" v="1730" actId="1036"/>
          <ac:spMkLst>
            <pc:docMk/>
            <pc:sldMk cId="2115741379" sldId="257"/>
            <ac:spMk id="5" creationId="{F8F86D22-AF8A-4173-E271-F6EC6B1A2227}"/>
          </ac:spMkLst>
        </pc:spChg>
        <pc:spChg chg="add mod">
          <ac:chgData name="Garza, Krystal" userId="eb677e58-0678-4fc9-9a8e-7d6dfd9b1f21" providerId="ADAL" clId="{FB472597-48DB-4D3E-8938-1B421AF42812}" dt="2022-08-14T23:36:19.867" v="1729" actId="1036"/>
          <ac:spMkLst>
            <pc:docMk/>
            <pc:sldMk cId="2115741379" sldId="257"/>
            <ac:spMk id="7" creationId="{418CD8EF-2D1F-02D6-2E0A-A6D3790C1525}"/>
          </ac:spMkLst>
        </pc:spChg>
        <pc:spChg chg="add mod">
          <ac:chgData name="Garza, Krystal" userId="eb677e58-0678-4fc9-9a8e-7d6dfd9b1f21" providerId="ADAL" clId="{FB472597-48DB-4D3E-8938-1B421AF42812}" dt="2022-08-14T23:34:08.343" v="1665" actId="1076"/>
          <ac:spMkLst>
            <pc:docMk/>
            <pc:sldMk cId="2115741379" sldId="257"/>
            <ac:spMk id="20" creationId="{9B01E447-DC56-6C34-7EC9-E71AB3843F05}"/>
          </ac:spMkLst>
        </pc:spChg>
        <pc:spChg chg="add mod ord">
          <ac:chgData name="Garza, Krystal" userId="eb677e58-0678-4fc9-9a8e-7d6dfd9b1f21" providerId="ADAL" clId="{FB472597-48DB-4D3E-8938-1B421AF42812}" dt="2022-08-14T23:35:38.479" v="1700" actId="1035"/>
          <ac:spMkLst>
            <pc:docMk/>
            <pc:sldMk cId="2115741379" sldId="257"/>
            <ac:spMk id="21" creationId="{77D1060B-498D-5699-38A4-622C19750F17}"/>
          </ac:spMkLst>
        </pc:spChg>
        <pc:spChg chg="add mod">
          <ac:chgData name="Garza, Krystal" userId="eb677e58-0678-4fc9-9a8e-7d6dfd9b1f21" providerId="ADAL" clId="{FB472597-48DB-4D3E-8938-1B421AF42812}" dt="2022-08-14T23:36:54.546" v="1754" actId="1035"/>
          <ac:spMkLst>
            <pc:docMk/>
            <pc:sldMk cId="2115741379" sldId="257"/>
            <ac:spMk id="22" creationId="{B8492F22-9EDB-B130-6173-ADBB1BA28B5A}"/>
          </ac:spMkLst>
        </pc:spChg>
        <pc:spChg chg="add mod">
          <ac:chgData name="Garza, Krystal" userId="eb677e58-0678-4fc9-9a8e-7d6dfd9b1f21" providerId="ADAL" clId="{FB472597-48DB-4D3E-8938-1B421AF42812}" dt="2022-08-14T23:35:38.479" v="1700" actId="1035"/>
          <ac:spMkLst>
            <pc:docMk/>
            <pc:sldMk cId="2115741379" sldId="257"/>
            <ac:spMk id="23" creationId="{B63C6D94-62AA-E2D0-FFDB-465F6F55EAB9}"/>
          </ac:spMkLst>
        </pc:spChg>
        <pc:spChg chg="add del mod">
          <ac:chgData name="Garza, Krystal" userId="eb677e58-0678-4fc9-9a8e-7d6dfd9b1f21" providerId="ADAL" clId="{FB472597-48DB-4D3E-8938-1B421AF42812}" dt="2022-08-14T23:17:16.474" v="959" actId="478"/>
          <ac:spMkLst>
            <pc:docMk/>
            <pc:sldMk cId="2115741379" sldId="257"/>
            <ac:spMk id="26" creationId="{81A3FC1A-9670-B82C-839A-4BCEF0311C1D}"/>
          </ac:spMkLst>
        </pc:spChg>
        <pc:spChg chg="add del mod">
          <ac:chgData name="Garza, Krystal" userId="eb677e58-0678-4fc9-9a8e-7d6dfd9b1f21" providerId="ADAL" clId="{FB472597-48DB-4D3E-8938-1B421AF42812}" dt="2022-08-14T23:17:47.424" v="997" actId="478"/>
          <ac:spMkLst>
            <pc:docMk/>
            <pc:sldMk cId="2115741379" sldId="257"/>
            <ac:spMk id="27" creationId="{808B831D-5554-F901-75EA-1079321BD8BF}"/>
          </ac:spMkLst>
        </pc:spChg>
        <pc:spChg chg="add mod">
          <ac:chgData name="Garza, Krystal" userId="eb677e58-0678-4fc9-9a8e-7d6dfd9b1f21" providerId="ADAL" clId="{FB472597-48DB-4D3E-8938-1B421AF42812}" dt="2022-08-14T23:38:17.342" v="1857" actId="948"/>
          <ac:spMkLst>
            <pc:docMk/>
            <pc:sldMk cId="2115741379" sldId="257"/>
            <ac:spMk id="28" creationId="{12E02463-CD5F-D1DD-B59B-A5477635CC57}"/>
          </ac:spMkLst>
        </pc:spChg>
        <pc:spChg chg="add mod">
          <ac:chgData name="Garza, Krystal" userId="eb677e58-0678-4fc9-9a8e-7d6dfd9b1f21" providerId="ADAL" clId="{FB472597-48DB-4D3E-8938-1B421AF42812}" dt="2022-08-14T23:38:30.751" v="1892" actId="1036"/>
          <ac:spMkLst>
            <pc:docMk/>
            <pc:sldMk cId="2115741379" sldId="257"/>
            <ac:spMk id="29" creationId="{C5D89CF7-D2F4-FD35-B1F2-886B2EB29851}"/>
          </ac:spMkLst>
        </pc:spChg>
        <pc:spChg chg="add mod">
          <ac:chgData name="Garza, Krystal" userId="eb677e58-0678-4fc9-9a8e-7d6dfd9b1f21" providerId="ADAL" clId="{FB472597-48DB-4D3E-8938-1B421AF42812}" dt="2022-08-14T23:38:38.559" v="1899" actId="1035"/>
          <ac:spMkLst>
            <pc:docMk/>
            <pc:sldMk cId="2115741379" sldId="257"/>
            <ac:spMk id="30" creationId="{61EB2B19-0E33-F4CC-BE78-81041C03AFB2}"/>
          </ac:spMkLst>
        </pc:spChg>
        <pc:spChg chg="add mod">
          <ac:chgData name="Garza, Krystal" userId="eb677e58-0678-4fc9-9a8e-7d6dfd9b1f21" providerId="ADAL" clId="{FB472597-48DB-4D3E-8938-1B421AF42812}" dt="2022-08-14T23:38:45.063" v="1906" actId="1035"/>
          <ac:spMkLst>
            <pc:docMk/>
            <pc:sldMk cId="2115741379" sldId="257"/>
            <ac:spMk id="31" creationId="{07A40462-8B80-0A4F-DC50-CC1A8B08D887}"/>
          </ac:spMkLst>
        </pc:spChg>
        <pc:spChg chg="add mod">
          <ac:chgData name="Garza, Krystal" userId="eb677e58-0678-4fc9-9a8e-7d6dfd9b1f21" providerId="ADAL" clId="{FB472597-48DB-4D3E-8938-1B421AF42812}" dt="2022-08-14T23:38:45.063" v="1906" actId="1035"/>
          <ac:spMkLst>
            <pc:docMk/>
            <pc:sldMk cId="2115741379" sldId="257"/>
            <ac:spMk id="1024" creationId="{B4C546F6-D423-363F-4FAF-25B9387424F1}"/>
          </ac:spMkLst>
        </pc:spChg>
        <pc:spChg chg="add mod">
          <ac:chgData name="Garza, Krystal" userId="eb677e58-0678-4fc9-9a8e-7d6dfd9b1f21" providerId="ADAL" clId="{FB472597-48DB-4D3E-8938-1B421AF42812}" dt="2022-08-14T23:37:38.052" v="1841" actId="1036"/>
          <ac:spMkLst>
            <pc:docMk/>
            <pc:sldMk cId="2115741379" sldId="257"/>
            <ac:spMk id="1027" creationId="{3F57E4A6-F203-8179-D007-29521C7B6A20}"/>
          </ac:spMkLst>
        </pc:spChg>
        <pc:grpChg chg="add del mod">
          <ac:chgData name="Garza, Krystal" userId="eb677e58-0678-4fc9-9a8e-7d6dfd9b1f21" providerId="ADAL" clId="{FB472597-48DB-4D3E-8938-1B421AF42812}" dt="2022-08-14T23:55:19.412" v="2360" actId="165"/>
          <ac:grpSpMkLst>
            <pc:docMk/>
            <pc:sldMk cId="2115741379" sldId="257"/>
            <ac:grpSpMk id="6" creationId="{E4E14C56-BE70-848B-FA35-8152C17FD98C}"/>
          </ac:grpSpMkLst>
        </pc:grpChg>
        <pc:graphicFrameChg chg="add mod modGraphic">
          <ac:chgData name="Garza, Krystal" userId="eb677e58-0678-4fc9-9a8e-7d6dfd9b1f21" providerId="ADAL" clId="{FB472597-48DB-4D3E-8938-1B421AF42812}" dt="2022-08-14T23:35:38.479" v="1700" actId="1035"/>
          <ac:graphicFrameMkLst>
            <pc:docMk/>
            <pc:sldMk cId="2115741379" sldId="257"/>
            <ac:graphicFrameMk id="24" creationId="{38395C62-94A4-41FC-B070-A87B662CD839}"/>
          </ac:graphicFrameMkLst>
        </pc:graphicFrameChg>
        <pc:graphicFrameChg chg="add mod modGraphic">
          <ac:chgData name="Garza, Krystal" userId="eb677e58-0678-4fc9-9a8e-7d6dfd9b1f21" providerId="ADAL" clId="{FB472597-48DB-4D3E-8938-1B421AF42812}" dt="2022-08-14T23:37:51.189" v="1842" actId="1035"/>
          <ac:graphicFrameMkLst>
            <pc:docMk/>
            <pc:sldMk cId="2115741379" sldId="257"/>
            <ac:graphicFrameMk id="1025" creationId="{9353EF7D-FC84-0A9D-002E-F3C8F8BE05A9}"/>
          </ac:graphicFrameMkLst>
        </pc:graphicFrameChg>
        <pc:picChg chg="add mod">
          <ac:chgData name="Garza, Krystal" userId="eb677e58-0678-4fc9-9a8e-7d6dfd9b1f21" providerId="ADAL" clId="{FB472597-48DB-4D3E-8938-1B421AF42812}" dt="2022-08-14T23:57:31.527" v="2551" actId="962"/>
          <ac:picMkLst>
            <pc:docMk/>
            <pc:sldMk cId="2115741379" sldId="257"/>
            <ac:picMk id="19" creationId="{D425DCFA-B400-9CF5-A7DC-48A130056933}"/>
          </ac:picMkLst>
        </pc:picChg>
        <pc:picChg chg="add mod">
          <ac:chgData name="Garza, Krystal" userId="eb677e58-0678-4fc9-9a8e-7d6dfd9b1f21" providerId="ADAL" clId="{FB472597-48DB-4D3E-8938-1B421AF42812}" dt="2022-08-14T23:36:11.308" v="1723" actId="1036"/>
          <ac:picMkLst>
            <pc:docMk/>
            <pc:sldMk cId="2115741379" sldId="257"/>
            <ac:picMk id="1026" creationId="{C1F090B0-41D3-7929-A82E-B116B8EB931E}"/>
          </ac:picMkLst>
        </pc:picChg>
        <pc:cxnChg chg="add mod">
          <ac:chgData name="Garza, Krystal" userId="eb677e58-0678-4fc9-9a8e-7d6dfd9b1f21" providerId="ADAL" clId="{FB472597-48DB-4D3E-8938-1B421AF42812}" dt="2022-08-14T23:56:36.457" v="2537" actId="962"/>
          <ac:cxnSpMkLst>
            <pc:docMk/>
            <pc:sldMk cId="2115741379" sldId="257"/>
            <ac:cxnSpMk id="9" creationId="{CFB05A93-22EA-C812-084F-141BBFCDBE23}"/>
          </ac:cxnSpMkLst>
        </pc:cxnChg>
        <pc:cxnChg chg="add mod">
          <ac:chgData name="Garza, Krystal" userId="eb677e58-0678-4fc9-9a8e-7d6dfd9b1f21" providerId="ADAL" clId="{FB472597-48DB-4D3E-8938-1B421AF42812}" dt="2022-08-14T23:56:44.230" v="2538" actId="962"/>
          <ac:cxnSpMkLst>
            <pc:docMk/>
            <pc:sldMk cId="2115741379" sldId="257"/>
            <ac:cxnSpMk id="10" creationId="{6DBEB1FC-7968-5BBF-A658-6250557071B0}"/>
          </ac:cxnSpMkLst>
        </pc:cxnChg>
        <pc:cxnChg chg="add mod">
          <ac:chgData name="Garza, Krystal" userId="eb677e58-0678-4fc9-9a8e-7d6dfd9b1f21" providerId="ADAL" clId="{FB472597-48DB-4D3E-8938-1B421AF42812}" dt="2022-08-14T23:56:49.525" v="2539" actId="962"/>
          <ac:cxnSpMkLst>
            <pc:docMk/>
            <pc:sldMk cId="2115741379" sldId="257"/>
            <ac:cxnSpMk id="14" creationId="{BACBBB07-6B81-97C8-794A-73D74F0EFA14}"/>
          </ac:cxnSpMkLst>
        </pc:cxnChg>
        <pc:cxnChg chg="add mod">
          <ac:chgData name="Garza, Krystal" userId="eb677e58-0678-4fc9-9a8e-7d6dfd9b1f21" providerId="ADAL" clId="{FB472597-48DB-4D3E-8938-1B421AF42812}" dt="2022-08-14T23:56:53.148" v="2540" actId="962"/>
          <ac:cxnSpMkLst>
            <pc:docMk/>
            <pc:sldMk cId="2115741379" sldId="257"/>
            <ac:cxnSpMk id="16" creationId="{708A0F3E-569B-532F-9516-9A9608D87104}"/>
          </ac:cxnSpMkLst>
        </pc:cxnChg>
        <pc:cxnChg chg="add mod">
          <ac:chgData name="Garza, Krystal" userId="eb677e58-0678-4fc9-9a8e-7d6dfd9b1f21" providerId="ADAL" clId="{FB472597-48DB-4D3E-8938-1B421AF42812}" dt="2022-08-14T23:56:57.176" v="2541" actId="962"/>
          <ac:cxnSpMkLst>
            <pc:docMk/>
            <pc:sldMk cId="2115741379" sldId="257"/>
            <ac:cxnSpMk id="18" creationId="{3E0B55FA-4C6D-070C-9D35-40456831CEDB}"/>
          </ac:cxnSpMkLst>
        </pc:cxnChg>
      </pc:sldChg>
    </pc:docChg>
  </pc:docChgLst>
  <pc:docChgLst>
    <pc:chgData name="Bullock, Jennifer" userId="S::jennifer.bullock@tea.texas.gov::89acbf67-8591-41d1-9399-37b14ab74699" providerId="AD" clId="Web-{0D655399-21D3-91C8-8713-677A43DBFFBF}"/>
    <pc:docChg chg="modSld">
      <pc:chgData name="Bullock, Jennifer" userId="S::jennifer.bullock@tea.texas.gov::89acbf67-8591-41d1-9399-37b14ab74699" providerId="AD" clId="Web-{0D655399-21D3-91C8-8713-677A43DBFFBF}" dt="2022-09-14T01:39:11.851" v="1"/>
      <pc:docMkLst>
        <pc:docMk/>
      </pc:docMkLst>
      <pc:sldChg chg="modSp">
        <pc:chgData name="Bullock, Jennifer" userId="S::jennifer.bullock@tea.texas.gov::89acbf67-8591-41d1-9399-37b14ab74699" providerId="AD" clId="Web-{0D655399-21D3-91C8-8713-677A43DBFFBF}" dt="2022-09-14T01:39:11.851" v="1"/>
        <pc:sldMkLst>
          <pc:docMk/>
          <pc:sldMk cId="2115741379" sldId="257"/>
        </pc:sldMkLst>
        <pc:graphicFrameChg chg="mod modGraphic">
          <ac:chgData name="Bullock, Jennifer" userId="S::jennifer.bullock@tea.texas.gov::89acbf67-8591-41d1-9399-37b14ab74699" providerId="AD" clId="Web-{0D655399-21D3-91C8-8713-677A43DBFFBF}" dt="2022-09-14T01:39:11.851" v="1"/>
          <ac:graphicFrameMkLst>
            <pc:docMk/>
            <pc:sldMk cId="2115741379" sldId="257"/>
            <ac:graphicFrameMk id="24" creationId="{38395C62-94A4-41FC-B070-A87B662CD839}"/>
          </ac:graphicFrameMkLst>
        </pc:graphicFrameChg>
      </pc:sldChg>
    </pc:docChg>
  </pc:docChgLst>
  <pc:docChgLst>
    <pc:chgData name="bobbye.hylton" userId="S::bobbye.hylton_gmail.com#ext#@texasedu.onmicrosoft.com::6b1d7fed-7a84-4b48-a695-7c6cbdd1499b" providerId="AD" clId="Web-{2710D2DC-204C-4A23-928B-04648230A023}"/>
    <pc:docChg chg="modSld">
      <pc:chgData name="bobbye.hylton" userId="S::bobbye.hylton_gmail.com#ext#@texasedu.onmicrosoft.com::6b1d7fed-7a84-4b48-a695-7c6cbdd1499b" providerId="AD" clId="Web-{2710D2DC-204C-4A23-928B-04648230A023}" dt="2022-08-20T20:37:27.936" v="220"/>
      <pc:docMkLst>
        <pc:docMk/>
      </pc:docMkLst>
      <pc:sldChg chg="modSp">
        <pc:chgData name="bobbye.hylton" userId="S::bobbye.hylton_gmail.com#ext#@texasedu.onmicrosoft.com::6b1d7fed-7a84-4b48-a695-7c6cbdd1499b" providerId="AD" clId="Web-{2710D2DC-204C-4A23-928B-04648230A023}" dt="2022-08-20T20:37:27.936" v="220"/>
        <pc:sldMkLst>
          <pc:docMk/>
          <pc:sldMk cId="2458424211" sldId="256"/>
        </pc:sldMkLst>
        <pc:graphicFrameChg chg="mod modGraphic">
          <ac:chgData name="bobbye.hylton" userId="S::bobbye.hylton_gmail.com#ext#@texasedu.onmicrosoft.com::6b1d7fed-7a84-4b48-a695-7c6cbdd1499b" providerId="AD" clId="Web-{2710D2DC-204C-4A23-928B-04648230A023}" dt="2022-08-20T20:35:11.229" v="203"/>
          <ac:graphicFrameMkLst>
            <pc:docMk/>
            <pc:sldMk cId="2458424211" sldId="256"/>
            <ac:graphicFrameMk id="3" creationId="{056CCD33-F41C-3271-0BF6-E24B4BE9EB18}"/>
          </ac:graphicFrameMkLst>
        </pc:graphicFrameChg>
        <pc:graphicFrameChg chg="mod modGraphic">
          <ac:chgData name="bobbye.hylton" userId="S::bobbye.hylton_gmail.com#ext#@texasedu.onmicrosoft.com::6b1d7fed-7a84-4b48-a695-7c6cbdd1499b" providerId="AD" clId="Web-{2710D2DC-204C-4A23-928B-04648230A023}" dt="2022-08-20T20:37:27.936" v="220"/>
          <ac:graphicFrameMkLst>
            <pc:docMk/>
            <pc:sldMk cId="2458424211" sldId="256"/>
            <ac:graphicFrameMk id="8" creationId="{004D2EB4-0AA6-8988-7A0A-5CDE5FA07DAF}"/>
          </ac:graphicFrameMkLst>
        </pc:graphicFrameChg>
      </pc:sldChg>
      <pc:sldChg chg="delSp modSp">
        <pc:chgData name="bobbye.hylton" userId="S::bobbye.hylton_gmail.com#ext#@texasedu.onmicrosoft.com::6b1d7fed-7a84-4b48-a695-7c6cbdd1499b" providerId="AD" clId="Web-{2710D2DC-204C-4A23-928B-04648230A023}" dt="2022-08-20T20:33:02.381" v="192" actId="1076"/>
        <pc:sldMkLst>
          <pc:docMk/>
          <pc:sldMk cId="2115741379" sldId="257"/>
        </pc:sldMkLst>
        <pc:spChg chg="mod">
          <ac:chgData name="bobbye.hylton" userId="S::bobbye.hylton_gmail.com#ext#@texasedu.onmicrosoft.com::6b1d7fed-7a84-4b48-a695-7c6cbdd1499b" providerId="AD" clId="Web-{2710D2DC-204C-4A23-928B-04648230A023}" dt="2022-08-20T20:07:27.751" v="21" actId="20577"/>
          <ac:spMkLst>
            <pc:docMk/>
            <pc:sldMk cId="2115741379" sldId="257"/>
            <ac:spMk id="21" creationId="{77D1060B-498D-5699-38A4-622C19750F17}"/>
          </ac:spMkLst>
        </pc:spChg>
        <pc:spChg chg="mod">
          <ac:chgData name="bobbye.hylton" userId="S::bobbye.hylton_gmail.com#ext#@texasedu.onmicrosoft.com::6b1d7fed-7a84-4b48-a695-7c6cbdd1499b" providerId="AD" clId="Web-{2710D2DC-204C-4A23-928B-04648230A023}" dt="2022-08-20T20:12:26.447" v="56" actId="20577"/>
          <ac:spMkLst>
            <pc:docMk/>
            <pc:sldMk cId="2115741379" sldId="257"/>
            <ac:spMk id="22" creationId="{B8492F22-9EDB-B130-6173-ADBB1BA28B5A}"/>
          </ac:spMkLst>
        </pc:spChg>
        <pc:spChg chg="mod">
          <ac:chgData name="bobbye.hylton" userId="S::bobbye.hylton_gmail.com#ext#@texasedu.onmicrosoft.com::6b1d7fed-7a84-4b48-a695-7c6cbdd1499b" providerId="AD" clId="Web-{2710D2DC-204C-4A23-928B-04648230A023}" dt="2022-08-20T20:32:28.459" v="187" actId="14100"/>
          <ac:spMkLst>
            <pc:docMk/>
            <pc:sldMk cId="2115741379" sldId="257"/>
            <ac:spMk id="28" creationId="{12E02463-CD5F-D1DD-B59B-A5477635CC57}"/>
          </ac:spMkLst>
        </pc:spChg>
        <pc:spChg chg="mod">
          <ac:chgData name="bobbye.hylton" userId="S::bobbye.hylton_gmail.com#ext#@texasedu.onmicrosoft.com::6b1d7fed-7a84-4b48-a695-7c6cbdd1499b" providerId="AD" clId="Web-{2710D2DC-204C-4A23-928B-04648230A023}" dt="2022-08-20T20:33:02.381" v="192" actId="1076"/>
          <ac:spMkLst>
            <pc:docMk/>
            <pc:sldMk cId="2115741379" sldId="257"/>
            <ac:spMk id="29" creationId="{C5D89CF7-D2F4-FD35-B1F2-886B2EB29851}"/>
          </ac:spMkLst>
        </pc:spChg>
        <pc:spChg chg="del">
          <ac:chgData name="bobbye.hylton" userId="S::bobbye.hylton_gmail.com#ext#@texasedu.onmicrosoft.com::6b1d7fed-7a84-4b48-a695-7c6cbdd1499b" providerId="AD" clId="Web-{2710D2DC-204C-4A23-928B-04648230A023}" dt="2022-08-20T20:26:56.856" v="141"/>
          <ac:spMkLst>
            <pc:docMk/>
            <pc:sldMk cId="2115741379" sldId="257"/>
            <ac:spMk id="31" creationId="{07A40462-8B80-0A4F-DC50-CC1A8B08D887}"/>
          </ac:spMkLst>
        </pc:spChg>
        <pc:spChg chg="mod">
          <ac:chgData name="bobbye.hylton" userId="S::bobbye.hylton_gmail.com#ext#@texasedu.onmicrosoft.com::6b1d7fed-7a84-4b48-a695-7c6cbdd1499b" providerId="AD" clId="Web-{2710D2DC-204C-4A23-928B-04648230A023}" dt="2022-08-20T20:26:21.073" v="136" actId="1076"/>
          <ac:spMkLst>
            <pc:docMk/>
            <pc:sldMk cId="2115741379" sldId="257"/>
            <ac:spMk id="1027" creationId="{3F57E4A6-F203-8179-D007-29521C7B6A20}"/>
          </ac:spMkLst>
        </pc:spChg>
        <pc:graphicFrameChg chg="mod modGraphic">
          <ac:chgData name="bobbye.hylton" userId="S::bobbye.hylton_gmail.com#ext#@texasedu.onmicrosoft.com::6b1d7fed-7a84-4b48-a695-7c6cbdd1499b" providerId="AD" clId="Web-{2710D2DC-204C-4A23-928B-04648230A023}" dt="2022-08-20T20:13:40.761" v="84"/>
          <ac:graphicFrameMkLst>
            <pc:docMk/>
            <pc:sldMk cId="2115741379" sldId="257"/>
            <ac:graphicFrameMk id="24" creationId="{38395C62-94A4-41FC-B070-A87B662CD839}"/>
          </ac:graphicFrameMkLst>
        </pc:graphicFrameChg>
        <pc:graphicFrameChg chg="mod modGraphic">
          <ac:chgData name="bobbye.hylton" userId="S::bobbye.hylton_gmail.com#ext#@texasedu.onmicrosoft.com::6b1d7fed-7a84-4b48-a695-7c6cbdd1499b" providerId="AD" clId="Web-{2710D2DC-204C-4A23-928B-04648230A023}" dt="2022-08-20T20:26:02.745" v="135" actId="1076"/>
          <ac:graphicFrameMkLst>
            <pc:docMk/>
            <pc:sldMk cId="2115741379" sldId="257"/>
            <ac:graphicFrameMk id="1025" creationId="{9353EF7D-FC84-0A9D-002E-F3C8F8BE05A9}"/>
          </ac:graphicFrameMkLst>
        </pc:graphicFrameChg>
        <pc:picChg chg="mod">
          <ac:chgData name="bobbye.hylton" userId="S::bobbye.hylton_gmail.com#ext#@texasedu.onmicrosoft.com::6b1d7fed-7a84-4b48-a695-7c6cbdd1499b" providerId="AD" clId="Web-{2710D2DC-204C-4A23-928B-04648230A023}" dt="2022-08-20T20:26:51.668" v="140" actId="1076"/>
          <ac:picMkLst>
            <pc:docMk/>
            <pc:sldMk cId="2115741379" sldId="257"/>
            <ac:picMk id="6" creationId="{1A8F2295-509D-35E6-1C27-591502697CDC}"/>
          </ac:picMkLst>
        </pc:picChg>
        <pc:picChg chg="mod">
          <ac:chgData name="bobbye.hylton" userId="S::bobbye.hylton_gmail.com#ext#@texasedu.onmicrosoft.com::6b1d7fed-7a84-4b48-a695-7c6cbdd1499b" providerId="AD" clId="Web-{2710D2DC-204C-4A23-928B-04648230A023}" dt="2022-08-20T20:26:45.980" v="139" actId="1076"/>
          <ac:picMkLst>
            <pc:docMk/>
            <pc:sldMk cId="2115741379" sldId="257"/>
            <ac:picMk id="8" creationId="{184B1992-48EF-53EA-D85C-F16A470D22AD}"/>
          </ac:picMkLst>
        </pc:picChg>
        <pc:cxnChg chg="mod">
          <ac:chgData name="bobbye.hylton" userId="S::bobbye.hylton_gmail.com#ext#@texasedu.onmicrosoft.com::6b1d7fed-7a84-4b48-a695-7c6cbdd1499b" providerId="AD" clId="Web-{2710D2DC-204C-4A23-928B-04648230A023}" dt="2022-08-20T20:26:36.183" v="138" actId="14100"/>
          <ac:cxnSpMkLst>
            <pc:docMk/>
            <pc:sldMk cId="2115741379" sldId="257"/>
            <ac:cxnSpMk id="9" creationId="{CFB05A93-22EA-C812-084F-141BBFCDBE23}"/>
          </ac:cxnSpMkLst>
        </pc:cxnChg>
        <pc:cxnChg chg="mod">
          <ac:chgData name="bobbye.hylton" userId="S::bobbye.hylton_gmail.com#ext#@texasedu.onmicrosoft.com::6b1d7fed-7a84-4b48-a695-7c6cbdd1499b" providerId="AD" clId="Web-{2710D2DC-204C-4A23-928B-04648230A023}" dt="2022-08-20T20:26:29.120" v="137" actId="1076"/>
          <ac:cxnSpMkLst>
            <pc:docMk/>
            <pc:sldMk cId="2115741379" sldId="257"/>
            <ac:cxnSpMk id="10" creationId="{6DBEB1FC-7968-5BBF-A658-6250557071B0}"/>
          </ac:cxnSpMkLst>
        </pc:cxnChg>
        <pc:cxnChg chg="mod">
          <ac:chgData name="bobbye.hylton" userId="S::bobbye.hylton_gmail.com#ext#@texasedu.onmicrosoft.com::6b1d7fed-7a84-4b48-a695-7c6cbdd1499b" providerId="AD" clId="Web-{2710D2DC-204C-4A23-928B-04648230A023}" dt="2022-08-20T20:07:48.267" v="23" actId="1076"/>
          <ac:cxnSpMkLst>
            <pc:docMk/>
            <pc:sldMk cId="2115741379" sldId="257"/>
            <ac:cxnSpMk id="14" creationId="{BACBBB07-6B81-97C8-794A-73D74F0EFA14}"/>
          </ac:cxnSpMkLst>
        </pc:cxnChg>
        <pc:cxnChg chg="mod">
          <ac:chgData name="bobbye.hylton" userId="S::bobbye.hylton_gmail.com#ext#@texasedu.onmicrosoft.com::6b1d7fed-7a84-4b48-a695-7c6cbdd1499b" providerId="AD" clId="Web-{2710D2DC-204C-4A23-928B-04648230A023}" dt="2022-08-20T20:20:53.720" v="98" actId="1076"/>
          <ac:cxnSpMkLst>
            <pc:docMk/>
            <pc:sldMk cId="2115741379" sldId="257"/>
            <ac:cxnSpMk id="16" creationId="{708A0F3E-569B-532F-9516-9A9608D87104}"/>
          </ac:cxnSpMkLst>
        </pc:cxnChg>
        <pc:cxnChg chg="mod">
          <ac:chgData name="bobbye.hylton" userId="S::bobbye.hylton_gmail.com#ext#@texasedu.onmicrosoft.com::6b1d7fed-7a84-4b48-a695-7c6cbdd1499b" providerId="AD" clId="Web-{2710D2DC-204C-4A23-928B-04648230A023}" dt="2022-08-20T20:32:53.834" v="191" actId="1076"/>
          <ac:cxnSpMkLst>
            <pc:docMk/>
            <pc:sldMk cId="2115741379" sldId="257"/>
            <ac:cxnSpMk id="18" creationId="{3E0B55FA-4C6D-070C-9D35-40456831CEDB}"/>
          </ac:cxnSpMkLst>
        </pc:cxnChg>
      </pc:sldChg>
    </pc:docChg>
  </pc:docChgLst>
  <pc:docChgLst>
    <pc:chgData name="Garza, Krystal" userId="S::krystal.garza@tea.texas.gov::eb677e58-0678-4fc9-9a8e-7d6dfd9b1f21" providerId="AD" clId="Web-{00E45A12-7DC6-4B34-89F9-667997E09CC5}"/>
    <pc:docChg chg="modSld">
      <pc:chgData name="Garza, Krystal" userId="S::krystal.garza@tea.texas.gov::eb677e58-0678-4fc9-9a8e-7d6dfd9b1f21" providerId="AD" clId="Web-{00E45A12-7DC6-4B34-89F9-667997E09CC5}" dt="2022-08-16T13:25:27.399" v="60" actId="20577"/>
      <pc:docMkLst>
        <pc:docMk/>
      </pc:docMkLst>
      <pc:sldChg chg="modSp">
        <pc:chgData name="Garza, Krystal" userId="S::krystal.garza@tea.texas.gov::eb677e58-0678-4fc9-9a8e-7d6dfd9b1f21" providerId="AD" clId="Web-{00E45A12-7DC6-4B34-89F9-667997E09CC5}" dt="2022-08-16T13:25:27.399" v="60" actId="20577"/>
        <pc:sldMkLst>
          <pc:docMk/>
          <pc:sldMk cId="2458424211" sldId="256"/>
        </pc:sldMkLst>
        <pc:spChg chg="mod">
          <ac:chgData name="Garza, Krystal" userId="S::krystal.garza@tea.texas.gov::eb677e58-0678-4fc9-9a8e-7d6dfd9b1f21" providerId="AD" clId="Web-{00E45A12-7DC6-4B34-89F9-667997E09CC5}" dt="2022-08-16T13:23:09.723" v="6"/>
          <ac:spMkLst>
            <pc:docMk/>
            <pc:sldMk cId="2458424211" sldId="256"/>
            <ac:spMk id="5" creationId="{2DD45E37-0456-9A71-5910-812F50926441}"/>
          </ac:spMkLst>
        </pc:spChg>
        <pc:spChg chg="mod">
          <ac:chgData name="Garza, Krystal" userId="S::krystal.garza@tea.texas.gov::eb677e58-0678-4fc9-9a8e-7d6dfd9b1f21" providerId="AD" clId="Web-{00E45A12-7DC6-4B34-89F9-667997E09CC5}" dt="2022-08-16T13:25:27.399" v="60" actId="20577"/>
          <ac:spMkLst>
            <pc:docMk/>
            <pc:sldMk cId="2458424211" sldId="256"/>
            <ac:spMk id="13" creationId="{4F922674-3389-6DFF-D287-D7EAB12CD46D}"/>
          </ac:spMkLst>
        </pc:spChg>
        <pc:graphicFrameChg chg="modGraphic">
          <ac:chgData name="Garza, Krystal" userId="S::krystal.garza@tea.texas.gov::eb677e58-0678-4fc9-9a8e-7d6dfd9b1f21" providerId="AD" clId="Web-{00E45A12-7DC6-4B34-89F9-667997E09CC5}" dt="2022-08-16T13:23:13.082" v="7"/>
          <ac:graphicFrameMkLst>
            <pc:docMk/>
            <pc:sldMk cId="2458424211" sldId="256"/>
            <ac:graphicFrameMk id="3" creationId="{056CCD33-F41C-3271-0BF6-E24B4BE9EB18}"/>
          </ac:graphicFrameMkLst>
        </pc:graphicFrameChg>
        <pc:graphicFrameChg chg="modGraphic">
          <ac:chgData name="Garza, Krystal" userId="S::krystal.garza@tea.texas.gov::eb677e58-0678-4fc9-9a8e-7d6dfd9b1f21" providerId="AD" clId="Web-{00E45A12-7DC6-4B34-89F9-667997E09CC5}" dt="2022-08-16T13:23:25.598" v="9"/>
          <ac:graphicFrameMkLst>
            <pc:docMk/>
            <pc:sldMk cId="2458424211" sldId="256"/>
            <ac:graphicFrameMk id="6" creationId="{DAF8A1F2-E113-5548-F2CF-E225B5DDB971}"/>
          </ac:graphicFrameMkLst>
        </pc:graphicFrameChg>
        <pc:graphicFrameChg chg="modGraphic">
          <ac:chgData name="Garza, Krystal" userId="S::krystal.garza@tea.texas.gov::eb677e58-0678-4fc9-9a8e-7d6dfd9b1f21" providerId="AD" clId="Web-{00E45A12-7DC6-4B34-89F9-667997E09CC5}" dt="2022-08-16T13:23:18.145" v="8"/>
          <ac:graphicFrameMkLst>
            <pc:docMk/>
            <pc:sldMk cId="2458424211" sldId="256"/>
            <ac:graphicFrameMk id="8" creationId="{004D2EB4-0AA6-8988-7A0A-5CDE5FA07DAF}"/>
          </ac:graphicFrameMkLst>
        </pc:graphicFrameChg>
        <pc:graphicFrameChg chg="modGraphic">
          <ac:chgData name="Garza, Krystal" userId="S::krystal.garza@tea.texas.gov::eb677e58-0678-4fc9-9a8e-7d6dfd9b1f21" providerId="AD" clId="Web-{00E45A12-7DC6-4B34-89F9-667997E09CC5}" dt="2022-08-16T13:23:31.411" v="10"/>
          <ac:graphicFrameMkLst>
            <pc:docMk/>
            <pc:sldMk cId="2458424211" sldId="256"/>
            <ac:graphicFrameMk id="15" creationId="{97395A7A-D529-5527-E1AB-724004545FC8}"/>
          </ac:graphicFrameMkLst>
        </pc:graphicFrameChg>
      </pc:sldChg>
      <pc:sldChg chg="addSp delSp modSp">
        <pc:chgData name="Garza, Krystal" userId="S::krystal.garza@tea.texas.gov::eb677e58-0678-4fc9-9a8e-7d6dfd9b1f21" providerId="AD" clId="Web-{00E45A12-7DC6-4B34-89F9-667997E09CC5}" dt="2022-08-16T13:24:59.180" v="37" actId="1076"/>
        <pc:sldMkLst>
          <pc:docMk/>
          <pc:sldMk cId="2115741379" sldId="257"/>
        </pc:sldMkLst>
        <pc:spChg chg="mod">
          <ac:chgData name="Garza, Krystal" userId="S::krystal.garza@tea.texas.gov::eb677e58-0678-4fc9-9a8e-7d6dfd9b1f21" providerId="AD" clId="Web-{00E45A12-7DC6-4B34-89F9-667997E09CC5}" dt="2022-08-16T13:24:16.959" v="27" actId="20577"/>
          <ac:spMkLst>
            <pc:docMk/>
            <pc:sldMk cId="2115741379" sldId="257"/>
            <ac:spMk id="2" creationId="{6B1737AD-4435-0540-3EB2-0B40B790C8F9}"/>
          </ac:spMkLst>
        </pc:spChg>
        <pc:spChg chg="mod">
          <ac:chgData name="Garza, Krystal" userId="S::krystal.garza@tea.texas.gov::eb677e58-0678-4fc9-9a8e-7d6dfd9b1f21" providerId="AD" clId="Web-{00E45A12-7DC6-4B34-89F9-667997E09CC5}" dt="2022-08-16T13:22:16.049" v="1"/>
          <ac:spMkLst>
            <pc:docMk/>
            <pc:sldMk cId="2115741379" sldId="257"/>
            <ac:spMk id="4" creationId="{1206FB2D-DE24-0B20-089B-E718E5032C5E}"/>
          </ac:spMkLst>
        </pc:spChg>
        <pc:graphicFrameChg chg="modGraphic">
          <ac:chgData name="Garza, Krystal" userId="S::krystal.garza@tea.texas.gov::eb677e58-0678-4fc9-9a8e-7d6dfd9b1f21" providerId="AD" clId="Web-{00E45A12-7DC6-4B34-89F9-667997E09CC5}" dt="2022-08-16T13:22:22.580" v="2"/>
          <ac:graphicFrameMkLst>
            <pc:docMk/>
            <pc:sldMk cId="2115741379" sldId="257"/>
            <ac:graphicFrameMk id="24" creationId="{38395C62-94A4-41FC-B070-A87B662CD839}"/>
          </ac:graphicFrameMkLst>
        </pc:graphicFrameChg>
        <pc:graphicFrameChg chg="modGraphic">
          <ac:chgData name="Garza, Krystal" userId="S::krystal.garza@tea.texas.gov::eb677e58-0678-4fc9-9a8e-7d6dfd9b1f21" providerId="AD" clId="Web-{00E45A12-7DC6-4B34-89F9-667997E09CC5}" dt="2022-08-16T13:22:59.144" v="5"/>
          <ac:graphicFrameMkLst>
            <pc:docMk/>
            <pc:sldMk cId="2115741379" sldId="257"/>
            <ac:graphicFrameMk id="1025" creationId="{9353EF7D-FC84-0A9D-002E-F3C8F8BE05A9}"/>
          </ac:graphicFrameMkLst>
        </pc:graphicFrameChg>
        <pc:picChg chg="add mod ord">
          <ac:chgData name="Garza, Krystal" userId="S::krystal.garza@tea.texas.gov::eb677e58-0678-4fc9-9a8e-7d6dfd9b1f21" providerId="AD" clId="Web-{00E45A12-7DC6-4B34-89F9-667997E09CC5}" dt="2022-08-16T13:24:59.180" v="37" actId="1076"/>
          <ac:picMkLst>
            <pc:docMk/>
            <pc:sldMk cId="2115741379" sldId="257"/>
            <ac:picMk id="3" creationId="{F591AD1E-9F46-D5D0-D9AE-E37FF83CC8DA}"/>
          </ac:picMkLst>
        </pc:picChg>
        <pc:picChg chg="del">
          <ac:chgData name="Garza, Krystal" userId="S::krystal.garza@tea.texas.gov::eb677e58-0678-4fc9-9a8e-7d6dfd9b1f21" providerId="AD" clId="Web-{00E45A12-7DC6-4B34-89F9-667997E09CC5}" dt="2022-08-16T13:24:51.242" v="35"/>
          <ac:picMkLst>
            <pc:docMk/>
            <pc:sldMk cId="2115741379" sldId="257"/>
            <ac:picMk id="1026" creationId="{C1F090B0-41D3-7929-A82E-B116B8EB931E}"/>
          </ac:picMkLst>
        </pc:picChg>
      </pc:sldChg>
    </pc:docChg>
  </pc:docChgLst>
  <pc:docChgLst>
    <pc:chgData name="Bullock, Jennifer" userId="S::jennifer.bullock@tea.texas.gov::89acbf67-8591-41d1-9399-37b14ab74699" providerId="AD" clId="Web-{A31D5C01-3098-85FF-0D0F-9A5A760D4E05}"/>
    <pc:docChg chg="modSld">
      <pc:chgData name="Bullock, Jennifer" userId="S::jennifer.bullock@tea.texas.gov::89acbf67-8591-41d1-9399-37b14ab74699" providerId="AD" clId="Web-{A31D5C01-3098-85FF-0D0F-9A5A760D4E05}" dt="2022-09-09T16:49:42.876" v="209"/>
      <pc:docMkLst>
        <pc:docMk/>
      </pc:docMkLst>
      <pc:sldChg chg="modSp">
        <pc:chgData name="Bullock, Jennifer" userId="S::jennifer.bullock@tea.texas.gov::89acbf67-8591-41d1-9399-37b14ab74699" providerId="AD" clId="Web-{A31D5C01-3098-85FF-0D0F-9A5A760D4E05}" dt="2022-09-09T16:49:42.876" v="209"/>
        <pc:sldMkLst>
          <pc:docMk/>
          <pc:sldMk cId="2458424211" sldId="256"/>
        </pc:sldMkLst>
        <pc:spChg chg="mod">
          <ac:chgData name="Bullock, Jennifer" userId="S::jennifer.bullock@tea.texas.gov::89acbf67-8591-41d1-9399-37b14ab74699" providerId="AD" clId="Web-{A31D5C01-3098-85FF-0D0F-9A5A760D4E05}" dt="2022-09-09T16:47:53.137" v="182" actId="1076"/>
          <ac:spMkLst>
            <pc:docMk/>
            <pc:sldMk cId="2458424211" sldId="256"/>
            <ac:spMk id="2" creationId="{B491E0FF-F45D-F067-DE3B-61EF6206B4F6}"/>
          </ac:spMkLst>
        </pc:spChg>
        <pc:spChg chg="mod">
          <ac:chgData name="Bullock, Jennifer" userId="S::jennifer.bullock@tea.texas.gov::89acbf67-8591-41d1-9399-37b14ab74699" providerId="AD" clId="Web-{A31D5C01-3098-85FF-0D0F-9A5A760D4E05}" dt="2022-09-09T16:48:29.044" v="194" actId="20577"/>
          <ac:spMkLst>
            <pc:docMk/>
            <pc:sldMk cId="2458424211" sldId="256"/>
            <ac:spMk id="7" creationId="{F976505E-EAA1-6B2A-601E-BA94742AC963}"/>
          </ac:spMkLst>
        </pc:spChg>
        <pc:spChg chg="mod">
          <ac:chgData name="Bullock, Jennifer" userId="S::jennifer.bullock@tea.texas.gov::89acbf67-8591-41d1-9399-37b14ab74699" providerId="AD" clId="Web-{A31D5C01-3098-85FF-0D0F-9A5A760D4E05}" dt="2022-09-09T16:48:34.967" v="195" actId="20577"/>
          <ac:spMkLst>
            <pc:docMk/>
            <pc:sldMk cId="2458424211" sldId="256"/>
            <ac:spMk id="9" creationId="{DED2BD24-5607-B42A-2702-BCF4941DC38C}"/>
          </ac:spMkLst>
        </pc:spChg>
        <pc:spChg chg="mod">
          <ac:chgData name="Bullock, Jennifer" userId="S::jennifer.bullock@tea.texas.gov::89acbf67-8591-41d1-9399-37b14ab74699" providerId="AD" clId="Web-{A31D5C01-3098-85FF-0D0F-9A5A760D4E05}" dt="2022-09-09T16:48:50.170" v="200" actId="1076"/>
          <ac:spMkLst>
            <pc:docMk/>
            <pc:sldMk cId="2458424211" sldId="256"/>
            <ac:spMk id="11" creationId="{C0205F7C-5D08-5D8F-9AB1-CED1EC24DE25}"/>
          </ac:spMkLst>
        </pc:spChg>
        <pc:graphicFrameChg chg="mod modGraphic">
          <ac:chgData name="Bullock, Jennifer" userId="S::jennifer.bullock@tea.texas.gov::89acbf67-8591-41d1-9399-37b14ab74699" providerId="AD" clId="Web-{A31D5C01-3098-85FF-0D0F-9A5A760D4E05}" dt="2022-09-09T16:49:31.328" v="206"/>
          <ac:graphicFrameMkLst>
            <pc:docMk/>
            <pc:sldMk cId="2458424211" sldId="256"/>
            <ac:graphicFrameMk id="3" creationId="{056CCD33-F41C-3271-0BF6-E24B4BE9EB18}"/>
          </ac:graphicFrameMkLst>
        </pc:graphicFrameChg>
        <pc:graphicFrameChg chg="mod modGraphic">
          <ac:chgData name="Bullock, Jennifer" userId="S::jennifer.bullock@tea.texas.gov::89acbf67-8591-41d1-9399-37b14ab74699" providerId="AD" clId="Web-{A31D5C01-3098-85FF-0D0F-9A5A760D4E05}" dt="2022-09-09T16:49:39.125" v="208"/>
          <ac:graphicFrameMkLst>
            <pc:docMk/>
            <pc:sldMk cId="2458424211" sldId="256"/>
            <ac:graphicFrameMk id="6" creationId="{DAF8A1F2-E113-5548-F2CF-E225B5DDB971}"/>
          </ac:graphicFrameMkLst>
        </pc:graphicFrameChg>
        <pc:graphicFrameChg chg="mod modGraphic">
          <ac:chgData name="Bullock, Jennifer" userId="S::jennifer.bullock@tea.texas.gov::89acbf67-8591-41d1-9399-37b14ab74699" providerId="AD" clId="Web-{A31D5C01-3098-85FF-0D0F-9A5A760D4E05}" dt="2022-09-09T16:49:35.594" v="207"/>
          <ac:graphicFrameMkLst>
            <pc:docMk/>
            <pc:sldMk cId="2458424211" sldId="256"/>
            <ac:graphicFrameMk id="8" creationId="{004D2EB4-0AA6-8988-7A0A-5CDE5FA07DAF}"/>
          </ac:graphicFrameMkLst>
        </pc:graphicFrameChg>
        <pc:graphicFrameChg chg="mod modGraphic">
          <ac:chgData name="Bullock, Jennifer" userId="S::jennifer.bullock@tea.texas.gov::89acbf67-8591-41d1-9399-37b14ab74699" providerId="AD" clId="Web-{A31D5C01-3098-85FF-0D0F-9A5A760D4E05}" dt="2022-09-09T16:49:42.876" v="209"/>
          <ac:graphicFrameMkLst>
            <pc:docMk/>
            <pc:sldMk cId="2458424211" sldId="256"/>
            <ac:graphicFrameMk id="15" creationId="{97395A7A-D529-5527-E1AB-724004545FC8}"/>
          </ac:graphicFrameMkLst>
        </pc:graphicFrameChg>
      </pc:sldChg>
      <pc:sldChg chg="modSp">
        <pc:chgData name="Bullock, Jennifer" userId="S::jennifer.bullock@tea.texas.gov::89acbf67-8591-41d1-9399-37b14ab74699" providerId="AD" clId="Web-{A31D5C01-3098-85FF-0D0F-9A5A760D4E05}" dt="2022-09-09T16:44:05.706" v="47" actId="20577"/>
        <pc:sldMkLst>
          <pc:docMk/>
          <pc:sldMk cId="2115741379" sldId="257"/>
        </pc:sldMkLst>
        <pc:spChg chg="mod">
          <ac:chgData name="Bullock, Jennifer" userId="S::jennifer.bullock@tea.texas.gov::89acbf67-8591-41d1-9399-37b14ab74699" providerId="AD" clId="Web-{A31D5C01-3098-85FF-0D0F-9A5A760D4E05}" dt="2022-09-09T16:44:05.706" v="47" actId="20577"/>
          <ac:spMkLst>
            <pc:docMk/>
            <pc:sldMk cId="2115741379" sldId="257"/>
            <ac:spMk id="20" creationId="{9B01E447-DC56-6C34-7EC9-E71AB3843F05}"/>
          </ac:spMkLst>
        </pc:spChg>
        <pc:spChg chg="mod">
          <ac:chgData name="Bullock, Jennifer" userId="S::jennifer.bullock@tea.texas.gov::89acbf67-8591-41d1-9399-37b14ab74699" providerId="AD" clId="Web-{A31D5C01-3098-85FF-0D0F-9A5A760D4E05}" dt="2022-09-09T16:42:59.547" v="40" actId="20577"/>
          <ac:spMkLst>
            <pc:docMk/>
            <pc:sldMk cId="2115741379" sldId="257"/>
            <ac:spMk id="28" creationId="{12E02463-CD5F-D1DD-B59B-A5477635CC57}"/>
          </ac:spMkLst>
        </pc:spChg>
        <pc:spChg chg="mod">
          <ac:chgData name="Bullock, Jennifer" userId="S::jennifer.bullock@tea.texas.gov::89acbf67-8591-41d1-9399-37b14ab74699" providerId="AD" clId="Web-{A31D5C01-3098-85FF-0D0F-9A5A760D4E05}" dt="2022-09-09T16:43:07.516" v="42" actId="1076"/>
          <ac:spMkLst>
            <pc:docMk/>
            <pc:sldMk cId="2115741379" sldId="257"/>
            <ac:spMk id="29" creationId="{C5D89CF7-D2F4-FD35-B1F2-886B2EB29851}"/>
          </ac:spMkLst>
        </pc:spChg>
        <pc:picChg chg="mod">
          <ac:chgData name="Bullock, Jennifer" userId="S::jennifer.bullock@tea.texas.gov::89acbf67-8591-41d1-9399-37b14ab74699" providerId="AD" clId="Web-{A31D5C01-3098-85FF-0D0F-9A5A760D4E05}" dt="2022-09-09T16:43:13.985" v="45" actId="1076"/>
          <ac:picMkLst>
            <pc:docMk/>
            <pc:sldMk cId="2115741379" sldId="257"/>
            <ac:picMk id="11" creationId="{C2037931-0116-7832-51FA-8365A5CE69D0}"/>
          </ac:picMkLst>
        </pc:picChg>
        <pc:cxnChg chg="mod">
          <ac:chgData name="Bullock, Jennifer" userId="S::jennifer.bullock@tea.texas.gov::89acbf67-8591-41d1-9399-37b14ab74699" providerId="AD" clId="Web-{A31D5C01-3098-85FF-0D0F-9A5A760D4E05}" dt="2022-09-09T16:43:04.812" v="41" actId="1076"/>
          <ac:cxnSpMkLst>
            <pc:docMk/>
            <pc:sldMk cId="2115741379" sldId="257"/>
            <ac:cxnSpMk id="18" creationId="{3E0B55FA-4C6D-070C-9D35-40456831CEDB}"/>
          </ac:cxnSpMkLst>
        </pc:cxnChg>
      </pc:sldChg>
    </pc:docChg>
  </pc:docChgLst>
  <pc:docChgLst>
    <pc:chgData clId="Web-{E69E1AE0-D889-4D91-80D1-3775C058540D}"/>
    <pc:docChg chg="modSld">
      <pc:chgData name="" userId="" providerId="" clId="Web-{E69E1AE0-D889-4D91-80D1-3775C058540D}" dt="2022-08-23T03:47:21.216" v="0"/>
      <pc:docMkLst>
        <pc:docMk/>
      </pc:docMkLst>
      <pc:sldChg chg="delSp">
        <pc:chgData name="" userId="" providerId="" clId="Web-{E69E1AE0-D889-4D91-80D1-3775C058540D}" dt="2022-08-23T03:47:21.216" v="0"/>
        <pc:sldMkLst>
          <pc:docMk/>
          <pc:sldMk cId="2115741379" sldId="257"/>
        </pc:sldMkLst>
        <pc:picChg chg="del">
          <ac:chgData name="" userId="" providerId="" clId="Web-{E69E1AE0-D889-4D91-80D1-3775C058540D}" dt="2022-08-23T03:47:21.216" v="0"/>
          <ac:picMkLst>
            <pc:docMk/>
            <pc:sldMk cId="2115741379" sldId="257"/>
            <ac:picMk id="8" creationId="{184B1992-48EF-53EA-D85C-F16A470D22AD}"/>
          </ac:picMkLst>
        </pc:picChg>
      </pc:sldChg>
    </pc:docChg>
  </pc:docChgLst>
  <pc:docChgLst>
    <pc:chgData name="bobbye.hylton" userId="S::bobbye.hylton_gmail.com#ext#@texasedu.onmicrosoft.com::6b1d7fed-7a84-4b48-a695-7c6cbdd1499b" providerId="AD" clId="Web-{A4B86485-69A3-49EA-BC5A-242ABA70E50B}"/>
    <pc:docChg chg="modSld">
      <pc:chgData name="bobbye.hylton" userId="S::bobbye.hylton_gmail.com#ext#@texasedu.onmicrosoft.com::6b1d7fed-7a84-4b48-a695-7c6cbdd1499b" providerId="AD" clId="Web-{A4B86485-69A3-49EA-BC5A-242ABA70E50B}" dt="2022-08-20T20:43:51.246" v="1" actId="20577"/>
      <pc:docMkLst>
        <pc:docMk/>
      </pc:docMkLst>
      <pc:sldChg chg="modSp">
        <pc:chgData name="bobbye.hylton" userId="S::bobbye.hylton_gmail.com#ext#@texasedu.onmicrosoft.com::6b1d7fed-7a84-4b48-a695-7c6cbdd1499b" providerId="AD" clId="Web-{A4B86485-69A3-49EA-BC5A-242ABA70E50B}" dt="2022-08-20T20:43:51.246" v="1" actId="20577"/>
        <pc:sldMkLst>
          <pc:docMk/>
          <pc:sldMk cId="2115741379" sldId="257"/>
        </pc:sldMkLst>
        <pc:spChg chg="mod">
          <ac:chgData name="bobbye.hylton" userId="S::bobbye.hylton_gmail.com#ext#@texasedu.onmicrosoft.com::6b1d7fed-7a84-4b48-a695-7c6cbdd1499b" providerId="AD" clId="Web-{A4B86485-69A3-49EA-BC5A-242ABA70E50B}" dt="2022-08-20T20:43:51.246" v="1" actId="20577"/>
          <ac:spMkLst>
            <pc:docMk/>
            <pc:sldMk cId="2115741379" sldId="257"/>
            <ac:spMk id="5" creationId="{F8F86D22-AF8A-4173-E271-F6EC6B1A2227}"/>
          </ac:spMkLst>
        </pc:spChg>
      </pc:sldChg>
    </pc:docChg>
  </pc:docChgLst>
  <pc:docChgLst>
    <pc:chgData name="Hausle, Mary" userId="S::mary.hausle@tea.texas.gov::87eddef3-5607-49d0-a9df-73a66103ddd4" providerId="AD" clId="Web-{E69E1AE0-D889-4D91-80D1-3775C058540D}"/>
    <pc:docChg chg="modSld">
      <pc:chgData name="Hausle, Mary" userId="S::mary.hausle@tea.texas.gov::87eddef3-5607-49d0-a9df-73a66103ddd4" providerId="AD" clId="Web-{E69E1AE0-D889-4D91-80D1-3775C058540D}" dt="2022-08-23T03:49:30.298" v="32"/>
      <pc:docMkLst>
        <pc:docMk/>
      </pc:docMkLst>
      <pc:sldChg chg="addSp delSp modSp">
        <pc:chgData name="Hausle, Mary" userId="S::mary.hausle@tea.texas.gov::87eddef3-5607-49d0-a9df-73a66103ddd4" providerId="AD" clId="Web-{E69E1AE0-D889-4D91-80D1-3775C058540D}" dt="2022-08-23T03:49:30.298" v="32"/>
        <pc:sldMkLst>
          <pc:docMk/>
          <pc:sldMk cId="2115741379" sldId="257"/>
        </pc:sldMkLst>
        <pc:spChg chg="mod">
          <ac:chgData name="Hausle, Mary" userId="S::mary.hausle@tea.texas.gov::87eddef3-5607-49d0-a9df-73a66103ddd4" providerId="AD" clId="Web-{E69E1AE0-D889-4D91-80D1-3775C058540D}" dt="2022-08-23T03:47:31.357" v="3" actId="14100"/>
          <ac:spMkLst>
            <pc:docMk/>
            <pc:sldMk cId="2115741379" sldId="257"/>
            <ac:spMk id="4" creationId="{1206FB2D-DE24-0B20-089B-E718E5032C5E}"/>
          </ac:spMkLst>
        </pc:spChg>
        <pc:spChg chg="mod">
          <ac:chgData name="Hausle, Mary" userId="S::mary.hausle@tea.texas.gov::87eddef3-5607-49d0-a9df-73a66103ddd4" providerId="AD" clId="Web-{E69E1AE0-D889-4D91-80D1-3775C058540D}" dt="2022-08-23T03:47:24.763" v="1" actId="14100"/>
          <ac:spMkLst>
            <pc:docMk/>
            <pc:sldMk cId="2115741379" sldId="257"/>
            <ac:spMk id="5" creationId="{F8F86D22-AF8A-4173-E271-F6EC6B1A2227}"/>
          </ac:spMkLst>
        </pc:spChg>
        <pc:picChg chg="del">
          <ac:chgData name="Hausle, Mary" userId="S::mary.hausle@tea.texas.gov::87eddef3-5607-49d0-a9df-73a66103ddd4" providerId="AD" clId="Web-{E69E1AE0-D889-4D91-80D1-3775C058540D}" dt="2022-08-23T03:47:21.935" v="0"/>
          <ac:picMkLst>
            <pc:docMk/>
            <pc:sldMk cId="2115741379" sldId="257"/>
            <ac:picMk id="6" creationId="{1A8F2295-509D-35E6-1C27-591502697CDC}"/>
          </ac:picMkLst>
        </pc:picChg>
        <pc:picChg chg="add mod">
          <ac:chgData name="Hausle, Mary" userId="S::mary.hausle@tea.texas.gov::87eddef3-5607-49d0-a9df-73a66103ddd4" providerId="AD" clId="Web-{E69E1AE0-D889-4D91-80D1-3775C058540D}" dt="2022-08-23T03:48:21.827" v="12"/>
          <ac:picMkLst>
            <pc:docMk/>
            <pc:sldMk cId="2115741379" sldId="257"/>
            <ac:picMk id="11" creationId="{C2037931-0116-7832-51FA-8365A5CE69D0}"/>
          </ac:picMkLst>
        </pc:picChg>
        <pc:picChg chg="add mod modCrop">
          <ac:chgData name="Hausle, Mary" userId="S::mary.hausle@tea.texas.gov::87eddef3-5607-49d0-a9df-73a66103ddd4" providerId="AD" clId="Web-{E69E1AE0-D889-4D91-80D1-3775C058540D}" dt="2022-08-23T03:49:30.298" v="32"/>
          <ac:picMkLst>
            <pc:docMk/>
            <pc:sldMk cId="2115741379" sldId="257"/>
            <ac:picMk id="12" creationId="{E432344B-E539-9CDA-E0D9-147609D4B034}"/>
          </ac:picMkLst>
        </pc:picChg>
      </pc:sldChg>
    </pc:docChg>
  </pc:docChgLst>
  <pc:docChgLst>
    <pc:chgData name="Smith, Steve" userId="cad797b5-bb7e-4e2a-97ae-05911761940c" providerId="ADAL" clId="{0531D206-96B8-42E4-A63F-7AC9EA7BF8B0}"/>
    <pc:docChg chg="custSel modSld">
      <pc:chgData name="Smith, Steve" userId="cad797b5-bb7e-4e2a-97ae-05911761940c" providerId="ADAL" clId="{0531D206-96B8-42E4-A63F-7AC9EA7BF8B0}" dt="2022-08-15T19:49:10.524" v="474" actId="20577"/>
      <pc:docMkLst>
        <pc:docMk/>
      </pc:docMkLst>
      <pc:sldChg chg="modSp mod addCm delCm">
        <pc:chgData name="Smith, Steve" userId="cad797b5-bb7e-4e2a-97ae-05911761940c" providerId="ADAL" clId="{0531D206-96B8-42E4-A63F-7AC9EA7BF8B0}" dt="2022-08-15T14:06:13.202" v="254" actId="948"/>
        <pc:sldMkLst>
          <pc:docMk/>
          <pc:sldMk cId="2458424211" sldId="256"/>
        </pc:sldMkLst>
        <pc:spChg chg="mod">
          <ac:chgData name="Smith, Steve" userId="cad797b5-bb7e-4e2a-97ae-05911761940c" providerId="ADAL" clId="{0531D206-96B8-42E4-A63F-7AC9EA7BF8B0}" dt="2022-08-15T14:06:13.202" v="254" actId="948"/>
          <ac:spMkLst>
            <pc:docMk/>
            <pc:sldMk cId="2458424211" sldId="256"/>
            <ac:spMk id="4" creationId="{0B6C6129-451F-62C1-D9E1-979A61F6AFED}"/>
          </ac:spMkLst>
        </pc:spChg>
        <pc:spChg chg="mod">
          <ac:chgData name="Smith, Steve" userId="cad797b5-bb7e-4e2a-97ae-05911761940c" providerId="ADAL" clId="{0531D206-96B8-42E4-A63F-7AC9EA7BF8B0}" dt="2022-08-15T00:27:19.458" v="182" actId="403"/>
          <ac:spMkLst>
            <pc:docMk/>
            <pc:sldMk cId="2458424211" sldId="256"/>
            <ac:spMk id="5" creationId="{2DD45E37-0456-9A71-5910-812F50926441}"/>
          </ac:spMkLst>
        </pc:spChg>
        <pc:spChg chg="mod">
          <ac:chgData name="Smith, Steve" userId="cad797b5-bb7e-4e2a-97ae-05911761940c" providerId="ADAL" clId="{0531D206-96B8-42E4-A63F-7AC9EA7BF8B0}" dt="2022-08-15T00:27:22.366" v="183" actId="403"/>
          <ac:spMkLst>
            <pc:docMk/>
            <pc:sldMk cId="2458424211" sldId="256"/>
            <ac:spMk id="7" creationId="{F976505E-EAA1-6B2A-601E-BA94742AC963}"/>
          </ac:spMkLst>
        </pc:spChg>
        <pc:spChg chg="mod">
          <ac:chgData name="Smith, Steve" userId="cad797b5-bb7e-4e2a-97ae-05911761940c" providerId="ADAL" clId="{0531D206-96B8-42E4-A63F-7AC9EA7BF8B0}" dt="2022-08-15T00:27:28.400" v="184" actId="403"/>
          <ac:spMkLst>
            <pc:docMk/>
            <pc:sldMk cId="2458424211" sldId="256"/>
            <ac:spMk id="9" creationId="{DED2BD24-5607-B42A-2702-BCF4941DC38C}"/>
          </ac:spMkLst>
        </pc:spChg>
        <pc:spChg chg="mod">
          <ac:chgData name="Smith, Steve" userId="cad797b5-bb7e-4e2a-97ae-05911761940c" providerId="ADAL" clId="{0531D206-96B8-42E4-A63F-7AC9EA7BF8B0}" dt="2022-08-15T00:27:32.533" v="185" actId="403"/>
          <ac:spMkLst>
            <pc:docMk/>
            <pc:sldMk cId="2458424211" sldId="256"/>
            <ac:spMk id="11" creationId="{C0205F7C-5D08-5D8F-9AB1-CED1EC24DE25}"/>
          </ac:spMkLst>
        </pc:spChg>
        <pc:spChg chg="mod">
          <ac:chgData name="Smith, Steve" userId="cad797b5-bb7e-4e2a-97ae-05911761940c" providerId="ADAL" clId="{0531D206-96B8-42E4-A63F-7AC9EA7BF8B0}" dt="2022-08-15T00:26:51.686" v="181" actId="2711"/>
          <ac:spMkLst>
            <pc:docMk/>
            <pc:sldMk cId="2458424211" sldId="256"/>
            <ac:spMk id="13" creationId="{4F922674-3389-6DFF-D287-D7EAB12CD46D}"/>
          </ac:spMkLst>
        </pc:spChg>
        <pc:spChg chg="mod">
          <ac:chgData name="Smith, Steve" userId="cad797b5-bb7e-4e2a-97ae-05911761940c" providerId="ADAL" clId="{0531D206-96B8-42E4-A63F-7AC9EA7BF8B0}" dt="2022-08-15T14:03:43.439" v="250" actId="3626"/>
          <ac:spMkLst>
            <pc:docMk/>
            <pc:sldMk cId="2458424211" sldId="256"/>
            <ac:spMk id="14" creationId="{ED792C4E-CC7C-1F50-F9D3-B7BDD0BEE4D5}"/>
          </ac:spMkLst>
        </pc:spChg>
        <pc:graphicFrameChg chg="modGraphic">
          <ac:chgData name="Smith, Steve" userId="cad797b5-bb7e-4e2a-97ae-05911761940c" providerId="ADAL" clId="{0531D206-96B8-42E4-A63F-7AC9EA7BF8B0}" dt="2022-08-15T00:27:51.725" v="193" actId="403"/>
          <ac:graphicFrameMkLst>
            <pc:docMk/>
            <pc:sldMk cId="2458424211" sldId="256"/>
            <ac:graphicFrameMk id="6" creationId="{F32807FC-FCE1-9FA2-2FB7-37AD16911B63}"/>
          </ac:graphicFrameMkLst>
        </pc:graphicFrameChg>
        <pc:graphicFrameChg chg="modGraphic">
          <ac:chgData name="Smith, Steve" userId="cad797b5-bb7e-4e2a-97ae-05911761940c" providerId="ADAL" clId="{0531D206-96B8-42E4-A63F-7AC9EA7BF8B0}" dt="2022-08-15T00:27:48.161" v="191" actId="403"/>
          <ac:graphicFrameMkLst>
            <pc:docMk/>
            <pc:sldMk cId="2458424211" sldId="256"/>
            <ac:graphicFrameMk id="8" creationId="{004D2EB4-0AA6-8988-7A0A-5CDE5FA07DAF}"/>
          </ac:graphicFrameMkLst>
        </pc:graphicFrameChg>
        <pc:graphicFrameChg chg="modGraphic">
          <ac:chgData name="Smith, Steve" userId="cad797b5-bb7e-4e2a-97ae-05911761940c" providerId="ADAL" clId="{0531D206-96B8-42E4-A63F-7AC9EA7BF8B0}" dt="2022-08-15T00:27:43.430" v="189" actId="403"/>
          <ac:graphicFrameMkLst>
            <pc:docMk/>
            <pc:sldMk cId="2458424211" sldId="256"/>
            <ac:graphicFrameMk id="10" creationId="{AFA976D8-1356-AF51-C370-C74308A68073}"/>
          </ac:graphicFrameMkLst>
        </pc:graphicFrameChg>
        <pc:graphicFrameChg chg="modGraphic">
          <ac:chgData name="Smith, Steve" userId="cad797b5-bb7e-4e2a-97ae-05911761940c" providerId="ADAL" clId="{0531D206-96B8-42E4-A63F-7AC9EA7BF8B0}" dt="2022-08-15T00:27:39.333" v="187" actId="403"/>
          <ac:graphicFrameMkLst>
            <pc:docMk/>
            <pc:sldMk cId="2458424211" sldId="256"/>
            <ac:graphicFrameMk id="12" creationId="{F29690FC-E2F6-5B90-0E8E-39D0B12D3A64}"/>
          </ac:graphicFrameMkLst>
        </pc:graphicFrameChg>
      </pc:sldChg>
      <pc:sldChg chg="delSp modSp mod">
        <pc:chgData name="Smith, Steve" userId="cad797b5-bb7e-4e2a-97ae-05911761940c" providerId="ADAL" clId="{0531D206-96B8-42E4-A63F-7AC9EA7BF8B0}" dt="2022-08-15T19:49:10.524" v="474" actId="20577"/>
        <pc:sldMkLst>
          <pc:docMk/>
          <pc:sldMk cId="2115741379" sldId="257"/>
        </pc:sldMkLst>
        <pc:spChg chg="mod">
          <ac:chgData name="Smith, Steve" userId="cad797b5-bb7e-4e2a-97ae-05911761940c" providerId="ADAL" clId="{0531D206-96B8-42E4-A63F-7AC9EA7BF8B0}" dt="2022-08-15T00:31:58.991" v="235" actId="20577"/>
          <ac:spMkLst>
            <pc:docMk/>
            <pc:sldMk cId="2115741379" sldId="257"/>
            <ac:spMk id="2" creationId="{6B1737AD-4435-0540-3EB2-0B40B790C8F9}"/>
          </ac:spMkLst>
        </pc:spChg>
        <pc:spChg chg="mod">
          <ac:chgData name="Smith, Steve" userId="cad797b5-bb7e-4e2a-97ae-05911761940c" providerId="ADAL" clId="{0531D206-96B8-42E4-A63F-7AC9EA7BF8B0}" dt="2022-08-15T00:30:08.676" v="208" actId="113"/>
          <ac:spMkLst>
            <pc:docMk/>
            <pc:sldMk cId="2115741379" sldId="257"/>
            <ac:spMk id="3" creationId="{2D9EDF2B-3E82-AADB-AA6B-44E2BA11FAA8}"/>
          </ac:spMkLst>
        </pc:spChg>
        <pc:spChg chg="del mod">
          <ac:chgData name="Smith, Steve" userId="cad797b5-bb7e-4e2a-97ae-05911761940c" providerId="ADAL" clId="{0531D206-96B8-42E4-A63F-7AC9EA7BF8B0}" dt="2022-08-15T00:29:45.011" v="205" actId="478"/>
          <ac:spMkLst>
            <pc:docMk/>
            <pc:sldMk cId="2115741379" sldId="257"/>
            <ac:spMk id="4" creationId="{89E4DFB6-01C9-205D-CAF9-6AF2F8A68E17}"/>
          </ac:spMkLst>
        </pc:spChg>
        <pc:spChg chg="mod">
          <ac:chgData name="Smith, Steve" userId="cad797b5-bb7e-4e2a-97ae-05911761940c" providerId="ADAL" clId="{0531D206-96B8-42E4-A63F-7AC9EA7BF8B0}" dt="2022-08-15T00:24:44.385" v="164" actId="1036"/>
          <ac:spMkLst>
            <pc:docMk/>
            <pc:sldMk cId="2115741379" sldId="257"/>
            <ac:spMk id="5" creationId="{F8F86D22-AF8A-4173-E271-F6EC6B1A2227}"/>
          </ac:spMkLst>
        </pc:spChg>
        <pc:spChg chg="mod">
          <ac:chgData name="Smith, Steve" userId="cad797b5-bb7e-4e2a-97ae-05911761940c" providerId="ADAL" clId="{0531D206-96B8-42E4-A63F-7AC9EA7BF8B0}" dt="2022-08-15T00:24:38.413" v="156" actId="1036"/>
          <ac:spMkLst>
            <pc:docMk/>
            <pc:sldMk cId="2115741379" sldId="257"/>
            <ac:spMk id="7" creationId="{418CD8EF-2D1F-02D6-2E0A-A6D3790C1525}"/>
          </ac:spMkLst>
        </pc:spChg>
        <pc:spChg chg="mod">
          <ac:chgData name="Smith, Steve" userId="cad797b5-bb7e-4e2a-97ae-05911761940c" providerId="ADAL" clId="{0531D206-96B8-42E4-A63F-7AC9EA7BF8B0}" dt="2022-08-15T00:25:34.660" v="173" actId="20577"/>
          <ac:spMkLst>
            <pc:docMk/>
            <pc:sldMk cId="2115741379" sldId="257"/>
            <ac:spMk id="20" creationId="{9B01E447-DC56-6C34-7EC9-E71AB3843F05}"/>
          </ac:spMkLst>
        </pc:spChg>
        <pc:spChg chg="mod">
          <ac:chgData name="Smith, Steve" userId="cad797b5-bb7e-4e2a-97ae-05911761940c" providerId="ADAL" clId="{0531D206-96B8-42E4-A63F-7AC9EA7BF8B0}" dt="2022-08-15T14:10:11.988" v="301" actId="20577"/>
          <ac:spMkLst>
            <pc:docMk/>
            <pc:sldMk cId="2115741379" sldId="257"/>
            <ac:spMk id="21" creationId="{77D1060B-498D-5699-38A4-622C19750F17}"/>
          </ac:spMkLst>
        </pc:spChg>
        <pc:spChg chg="mod">
          <ac:chgData name="Smith, Steve" userId="cad797b5-bb7e-4e2a-97ae-05911761940c" providerId="ADAL" clId="{0531D206-96B8-42E4-A63F-7AC9EA7BF8B0}" dt="2022-08-15T19:49:10.524" v="474" actId="20577"/>
          <ac:spMkLst>
            <pc:docMk/>
            <pc:sldMk cId="2115741379" sldId="257"/>
            <ac:spMk id="22" creationId="{B8492F22-9EDB-B130-6173-ADBB1BA28B5A}"/>
          </ac:spMkLst>
        </pc:spChg>
        <pc:spChg chg="mod">
          <ac:chgData name="Smith, Steve" userId="cad797b5-bb7e-4e2a-97ae-05911761940c" providerId="ADAL" clId="{0531D206-96B8-42E4-A63F-7AC9EA7BF8B0}" dt="2022-08-15T00:22:23.367" v="130" actId="403"/>
          <ac:spMkLst>
            <pc:docMk/>
            <pc:sldMk cId="2115741379" sldId="257"/>
            <ac:spMk id="23" creationId="{B63C6D94-62AA-E2D0-FFDB-465F6F55EAB9}"/>
          </ac:spMkLst>
        </pc:spChg>
        <pc:spChg chg="mod">
          <ac:chgData name="Smith, Steve" userId="cad797b5-bb7e-4e2a-97ae-05911761940c" providerId="ADAL" clId="{0531D206-96B8-42E4-A63F-7AC9EA7BF8B0}" dt="2022-08-15T14:17:47.283" v="318" actId="6549"/>
          <ac:spMkLst>
            <pc:docMk/>
            <pc:sldMk cId="2115741379" sldId="257"/>
            <ac:spMk id="28" creationId="{12E02463-CD5F-D1DD-B59B-A5477635CC57}"/>
          </ac:spMkLst>
        </pc:spChg>
        <pc:spChg chg="mod">
          <ac:chgData name="Smith, Steve" userId="cad797b5-bb7e-4e2a-97ae-05911761940c" providerId="ADAL" clId="{0531D206-96B8-42E4-A63F-7AC9EA7BF8B0}" dt="2022-08-15T14:17:56.186" v="331" actId="6549"/>
          <ac:spMkLst>
            <pc:docMk/>
            <pc:sldMk cId="2115741379" sldId="257"/>
            <ac:spMk id="29" creationId="{C5D89CF7-D2F4-FD35-B1F2-886B2EB29851}"/>
          </ac:spMkLst>
        </pc:spChg>
        <pc:spChg chg="mod">
          <ac:chgData name="Smith, Steve" userId="cad797b5-bb7e-4e2a-97ae-05911761940c" providerId="ADAL" clId="{0531D206-96B8-42E4-A63F-7AC9EA7BF8B0}" dt="2022-08-15T00:23:32.085" v="143" actId="1076"/>
          <ac:spMkLst>
            <pc:docMk/>
            <pc:sldMk cId="2115741379" sldId="257"/>
            <ac:spMk id="30" creationId="{61EB2B19-0E33-F4CC-BE78-81041C03AFB2}"/>
          </ac:spMkLst>
        </pc:spChg>
        <pc:spChg chg="mod ord">
          <ac:chgData name="Smith, Steve" userId="cad797b5-bb7e-4e2a-97ae-05911761940c" providerId="ADAL" clId="{0531D206-96B8-42E4-A63F-7AC9EA7BF8B0}" dt="2022-08-15T00:23:34.538" v="144" actId="1076"/>
          <ac:spMkLst>
            <pc:docMk/>
            <pc:sldMk cId="2115741379" sldId="257"/>
            <ac:spMk id="1024" creationId="{B4C546F6-D423-363F-4FAF-25B9387424F1}"/>
          </ac:spMkLst>
        </pc:spChg>
        <pc:spChg chg="mod">
          <ac:chgData name="Smith, Steve" userId="cad797b5-bb7e-4e2a-97ae-05911761940c" providerId="ADAL" clId="{0531D206-96B8-42E4-A63F-7AC9EA7BF8B0}" dt="2022-08-15T00:31:01.181" v="220" actId="20577"/>
          <ac:spMkLst>
            <pc:docMk/>
            <pc:sldMk cId="2115741379" sldId="257"/>
            <ac:spMk id="1027" creationId="{3F57E4A6-F203-8179-D007-29521C7B6A20}"/>
          </ac:spMkLst>
        </pc:spChg>
        <pc:graphicFrameChg chg="modGraphic">
          <ac:chgData name="Smith, Steve" userId="cad797b5-bb7e-4e2a-97ae-05911761940c" providerId="ADAL" clId="{0531D206-96B8-42E4-A63F-7AC9EA7BF8B0}" dt="2022-08-15T00:33:02.057" v="237" actId="14734"/>
          <ac:graphicFrameMkLst>
            <pc:docMk/>
            <pc:sldMk cId="2115741379" sldId="257"/>
            <ac:graphicFrameMk id="24" creationId="{38395C62-94A4-41FC-B070-A87B662CD839}"/>
          </ac:graphicFrameMkLst>
        </pc:graphicFrameChg>
        <pc:graphicFrameChg chg="modGraphic">
          <ac:chgData name="Smith, Steve" userId="cad797b5-bb7e-4e2a-97ae-05911761940c" providerId="ADAL" clId="{0531D206-96B8-42E4-A63F-7AC9EA7BF8B0}" dt="2022-08-15T00:33:31.613" v="240" actId="207"/>
          <ac:graphicFrameMkLst>
            <pc:docMk/>
            <pc:sldMk cId="2115741379" sldId="257"/>
            <ac:graphicFrameMk id="1025" creationId="{9353EF7D-FC84-0A9D-002E-F3C8F8BE05A9}"/>
          </ac:graphicFrameMkLst>
        </pc:graphicFrameChg>
        <pc:picChg chg="mod">
          <ac:chgData name="Smith, Steve" userId="cad797b5-bb7e-4e2a-97ae-05911761940c" providerId="ADAL" clId="{0531D206-96B8-42E4-A63F-7AC9EA7BF8B0}" dt="2022-08-15T00:16:32.236" v="67" actId="1076"/>
          <ac:picMkLst>
            <pc:docMk/>
            <pc:sldMk cId="2115741379" sldId="257"/>
            <ac:picMk id="19" creationId="{D425DCFA-B400-9CF5-A7DC-48A130056933}"/>
          </ac:picMkLst>
        </pc:picChg>
        <pc:picChg chg="mod">
          <ac:chgData name="Smith, Steve" userId="cad797b5-bb7e-4e2a-97ae-05911761940c" providerId="ADAL" clId="{0531D206-96B8-42E4-A63F-7AC9EA7BF8B0}" dt="2022-08-15T00:24:44.385" v="164" actId="1036"/>
          <ac:picMkLst>
            <pc:docMk/>
            <pc:sldMk cId="2115741379" sldId="257"/>
            <ac:picMk id="1026" creationId="{C1F090B0-41D3-7929-A82E-B116B8EB931E}"/>
          </ac:picMkLst>
        </pc:picChg>
        <pc:cxnChg chg="mod">
          <ac:chgData name="Smith, Steve" userId="cad797b5-bb7e-4e2a-97ae-05911761940c" providerId="ADAL" clId="{0531D206-96B8-42E4-A63F-7AC9EA7BF8B0}" dt="2022-08-15T00:21:34.581" v="126" actId="1036"/>
          <ac:cxnSpMkLst>
            <pc:docMk/>
            <pc:sldMk cId="2115741379" sldId="257"/>
            <ac:cxnSpMk id="9" creationId="{CFB05A93-22EA-C812-084F-141BBFCDBE23}"/>
          </ac:cxnSpMkLst>
        </pc:cxnChg>
        <pc:cxnChg chg="mod">
          <ac:chgData name="Smith, Steve" userId="cad797b5-bb7e-4e2a-97ae-05911761940c" providerId="ADAL" clId="{0531D206-96B8-42E4-A63F-7AC9EA7BF8B0}" dt="2022-08-15T00:21:23.549" v="122" actId="1582"/>
          <ac:cxnSpMkLst>
            <pc:docMk/>
            <pc:sldMk cId="2115741379" sldId="257"/>
            <ac:cxnSpMk id="10" creationId="{6DBEB1FC-7968-5BBF-A658-6250557071B0}"/>
          </ac:cxnSpMkLst>
        </pc:cxnChg>
        <pc:cxnChg chg="mod">
          <ac:chgData name="Smith, Steve" userId="cad797b5-bb7e-4e2a-97ae-05911761940c" providerId="ADAL" clId="{0531D206-96B8-42E4-A63F-7AC9EA7BF8B0}" dt="2022-08-15T00:20:14.952" v="87" actId="1582"/>
          <ac:cxnSpMkLst>
            <pc:docMk/>
            <pc:sldMk cId="2115741379" sldId="257"/>
            <ac:cxnSpMk id="14" creationId="{BACBBB07-6B81-97C8-794A-73D74F0EFA14}"/>
          </ac:cxnSpMkLst>
        </pc:cxnChg>
        <pc:cxnChg chg="mod">
          <ac:chgData name="Smith, Steve" userId="cad797b5-bb7e-4e2a-97ae-05911761940c" providerId="ADAL" clId="{0531D206-96B8-42E4-A63F-7AC9EA7BF8B0}" dt="2022-08-15T00:20:27.085" v="89" actId="1582"/>
          <ac:cxnSpMkLst>
            <pc:docMk/>
            <pc:sldMk cId="2115741379" sldId="257"/>
            <ac:cxnSpMk id="16" creationId="{708A0F3E-569B-532F-9516-9A9608D87104}"/>
          </ac:cxnSpMkLst>
        </pc:cxnChg>
        <pc:cxnChg chg="mod">
          <ac:chgData name="Smith, Steve" userId="cad797b5-bb7e-4e2a-97ae-05911761940c" providerId="ADAL" clId="{0531D206-96B8-42E4-A63F-7AC9EA7BF8B0}" dt="2022-08-15T00:23:23.947" v="142" actId="1076"/>
          <ac:cxnSpMkLst>
            <pc:docMk/>
            <pc:sldMk cId="2115741379" sldId="257"/>
            <ac:cxnSpMk id="18" creationId="{3E0B55FA-4C6D-070C-9D35-40456831CEDB}"/>
          </ac:cxnSpMkLst>
        </pc:cxnChg>
      </pc:sldChg>
    </pc:docChg>
  </pc:docChgLst>
  <pc:docChgLst>
    <pc:chgData name="Hausle, Mary" userId="S::mary.hausle@tea.texas.gov::87eddef3-5607-49d0-a9df-73a66103ddd4" providerId="AD" clId="Web-{B10844F7-6226-4BDD-860D-E2BD997B0CD2}"/>
    <pc:docChg chg="modSld">
      <pc:chgData name="Hausle, Mary" userId="S::mary.hausle@tea.texas.gov::87eddef3-5607-49d0-a9df-73a66103ddd4" providerId="AD" clId="Web-{B10844F7-6226-4BDD-860D-E2BD997B0CD2}" dt="2022-08-29T18:57:46.051" v="14" actId="20577"/>
      <pc:docMkLst>
        <pc:docMk/>
      </pc:docMkLst>
      <pc:sldChg chg="modSp">
        <pc:chgData name="Hausle, Mary" userId="S::mary.hausle@tea.texas.gov::87eddef3-5607-49d0-a9df-73a66103ddd4" providerId="AD" clId="Web-{B10844F7-6226-4BDD-860D-E2BD997B0CD2}" dt="2022-08-29T18:57:23.503" v="11"/>
        <pc:sldMkLst>
          <pc:docMk/>
          <pc:sldMk cId="2458424211" sldId="256"/>
        </pc:sldMkLst>
        <pc:graphicFrameChg chg="mod modGraphic">
          <ac:chgData name="Hausle, Mary" userId="S::mary.hausle@tea.texas.gov::87eddef3-5607-49d0-a9df-73a66103ddd4" providerId="AD" clId="Web-{B10844F7-6226-4BDD-860D-E2BD997B0CD2}" dt="2022-08-29T18:57:03.221" v="1"/>
          <ac:graphicFrameMkLst>
            <pc:docMk/>
            <pc:sldMk cId="2458424211" sldId="256"/>
            <ac:graphicFrameMk id="3" creationId="{056CCD33-F41C-3271-0BF6-E24B4BE9EB18}"/>
          </ac:graphicFrameMkLst>
        </pc:graphicFrameChg>
        <pc:graphicFrameChg chg="mod modGraphic">
          <ac:chgData name="Hausle, Mary" userId="S::mary.hausle@tea.texas.gov::87eddef3-5607-49d0-a9df-73a66103ddd4" providerId="AD" clId="Web-{B10844F7-6226-4BDD-860D-E2BD997B0CD2}" dt="2022-08-29T18:57:18.441" v="7"/>
          <ac:graphicFrameMkLst>
            <pc:docMk/>
            <pc:sldMk cId="2458424211" sldId="256"/>
            <ac:graphicFrameMk id="6" creationId="{DAF8A1F2-E113-5548-F2CF-E225B5DDB971}"/>
          </ac:graphicFrameMkLst>
        </pc:graphicFrameChg>
        <pc:graphicFrameChg chg="mod modGraphic">
          <ac:chgData name="Hausle, Mary" userId="S::mary.hausle@tea.texas.gov::87eddef3-5607-49d0-a9df-73a66103ddd4" providerId="AD" clId="Web-{B10844F7-6226-4BDD-860D-E2BD997B0CD2}" dt="2022-08-29T18:57:19.159" v="9"/>
          <ac:graphicFrameMkLst>
            <pc:docMk/>
            <pc:sldMk cId="2458424211" sldId="256"/>
            <ac:graphicFrameMk id="8" creationId="{004D2EB4-0AA6-8988-7A0A-5CDE5FA07DAF}"/>
          </ac:graphicFrameMkLst>
        </pc:graphicFrameChg>
        <pc:graphicFrameChg chg="mod modGraphic">
          <ac:chgData name="Hausle, Mary" userId="S::mary.hausle@tea.texas.gov::87eddef3-5607-49d0-a9df-73a66103ddd4" providerId="AD" clId="Web-{B10844F7-6226-4BDD-860D-E2BD997B0CD2}" dt="2022-08-29T18:57:23.503" v="11"/>
          <ac:graphicFrameMkLst>
            <pc:docMk/>
            <pc:sldMk cId="2458424211" sldId="256"/>
            <ac:graphicFrameMk id="15" creationId="{97395A7A-D529-5527-E1AB-724004545FC8}"/>
          </ac:graphicFrameMkLst>
        </pc:graphicFrameChg>
      </pc:sldChg>
      <pc:sldChg chg="modSp">
        <pc:chgData name="Hausle, Mary" userId="S::mary.hausle@tea.texas.gov::87eddef3-5607-49d0-a9df-73a66103ddd4" providerId="AD" clId="Web-{B10844F7-6226-4BDD-860D-E2BD997B0CD2}" dt="2022-08-29T18:57:46.051" v="14" actId="20577"/>
        <pc:sldMkLst>
          <pc:docMk/>
          <pc:sldMk cId="2115741379" sldId="257"/>
        </pc:sldMkLst>
        <pc:spChg chg="mod">
          <ac:chgData name="Hausle, Mary" userId="S::mary.hausle@tea.texas.gov::87eddef3-5607-49d0-a9df-73a66103ddd4" providerId="AD" clId="Web-{B10844F7-6226-4BDD-860D-E2BD997B0CD2}" dt="2022-08-29T18:57:46.051" v="14" actId="20577"/>
          <ac:spMkLst>
            <pc:docMk/>
            <pc:sldMk cId="2115741379" sldId="257"/>
            <ac:spMk id="20" creationId="{9B01E447-DC56-6C34-7EC9-E71AB3843F05}"/>
          </ac:spMkLst>
        </pc:spChg>
      </pc:sldChg>
    </pc:docChg>
  </pc:docChgLst>
  <pc:docChgLst>
    <pc:chgData name="Hausle, Mary" userId="S::mary.hausle@tea.texas.gov::87eddef3-5607-49d0-a9df-73a66103ddd4" providerId="AD" clId="Web-{1C5919EB-A1DF-FE57-62C6-B397EEA57F1A}"/>
    <pc:docChg chg="modSld">
      <pc:chgData name="Hausle, Mary" userId="S::mary.hausle@tea.texas.gov::87eddef3-5607-49d0-a9df-73a66103ddd4" providerId="AD" clId="Web-{1C5919EB-A1DF-FE57-62C6-B397EEA57F1A}" dt="2022-08-20T17:46:06.254" v="21" actId="1076"/>
      <pc:docMkLst>
        <pc:docMk/>
      </pc:docMkLst>
      <pc:sldChg chg="addSp delSp modSp">
        <pc:chgData name="Hausle, Mary" userId="S::mary.hausle@tea.texas.gov::87eddef3-5607-49d0-a9df-73a66103ddd4" providerId="AD" clId="Web-{1C5919EB-A1DF-FE57-62C6-B397EEA57F1A}" dt="2022-08-20T17:46:06.254" v="21" actId="1076"/>
        <pc:sldMkLst>
          <pc:docMk/>
          <pc:sldMk cId="2115741379" sldId="257"/>
        </pc:sldMkLst>
        <pc:spChg chg="del">
          <ac:chgData name="Hausle, Mary" userId="S::mary.hausle@tea.texas.gov::87eddef3-5607-49d0-a9df-73a66103ddd4" providerId="AD" clId="Web-{1C5919EB-A1DF-FE57-62C6-B397EEA57F1A}" dt="2022-08-20T17:43:52.359" v="12"/>
          <ac:spMkLst>
            <pc:docMk/>
            <pc:sldMk cId="2115741379" sldId="257"/>
            <ac:spMk id="1024" creationId="{B4C546F6-D423-363F-4FAF-25B9387424F1}"/>
          </ac:spMkLst>
        </pc:spChg>
        <pc:picChg chg="add mod modCrop">
          <ac:chgData name="Hausle, Mary" userId="S::mary.hausle@tea.texas.gov::87eddef3-5607-49d0-a9df-73a66103ddd4" providerId="AD" clId="Web-{1C5919EB-A1DF-FE57-62C6-B397EEA57F1A}" dt="2022-08-20T17:44:58.470" v="13" actId="14100"/>
          <ac:picMkLst>
            <pc:docMk/>
            <pc:sldMk cId="2115741379" sldId="257"/>
            <ac:picMk id="6" creationId="{1A8F2295-509D-35E6-1C27-591502697CDC}"/>
          </ac:picMkLst>
        </pc:picChg>
        <pc:picChg chg="add mod modCrop">
          <ac:chgData name="Hausle, Mary" userId="S::mary.hausle@tea.texas.gov::87eddef3-5607-49d0-a9df-73a66103ddd4" providerId="AD" clId="Web-{1C5919EB-A1DF-FE57-62C6-B397EEA57F1A}" dt="2022-08-20T17:46:06.254" v="21" actId="1076"/>
          <ac:picMkLst>
            <pc:docMk/>
            <pc:sldMk cId="2115741379" sldId="257"/>
            <ac:picMk id="8" creationId="{184B1992-48EF-53EA-D85C-F16A470D22AD}"/>
          </ac:picMkLst>
        </pc:picChg>
      </pc:sldChg>
    </pc:docChg>
  </pc:docChgLst>
  <pc:docChgLst>
    <pc:chgData name="Bullock, Jennifer" userId="S::jennifer.bullock@tea.texas.gov::89acbf67-8591-41d1-9399-37b14ab74699" providerId="AD" clId="Web-{81170010-F466-2121-1B80-1DBF3A746539}"/>
    <pc:docChg chg="modSld">
      <pc:chgData name="Bullock, Jennifer" userId="S::jennifer.bullock@tea.texas.gov::89acbf67-8591-41d1-9399-37b14ab74699" providerId="AD" clId="Web-{81170010-F466-2121-1B80-1DBF3A746539}" dt="2022-09-09T16:55:33.892" v="32" actId="20577"/>
      <pc:docMkLst>
        <pc:docMk/>
      </pc:docMkLst>
      <pc:sldChg chg="modSp">
        <pc:chgData name="Bullock, Jennifer" userId="S::jennifer.bullock@tea.texas.gov::89acbf67-8591-41d1-9399-37b14ab74699" providerId="AD" clId="Web-{81170010-F466-2121-1B80-1DBF3A746539}" dt="2022-09-09T16:55:33.892" v="32" actId="20577"/>
        <pc:sldMkLst>
          <pc:docMk/>
          <pc:sldMk cId="2115741379" sldId="257"/>
        </pc:sldMkLst>
        <pc:spChg chg="mod">
          <ac:chgData name="Bullock, Jennifer" userId="S::jennifer.bullock@tea.texas.gov::89acbf67-8591-41d1-9399-37b14ab74699" providerId="AD" clId="Web-{81170010-F466-2121-1B80-1DBF3A746539}" dt="2022-09-09T16:55:05.500" v="23" actId="20577"/>
          <ac:spMkLst>
            <pc:docMk/>
            <pc:sldMk cId="2115741379" sldId="257"/>
            <ac:spMk id="21" creationId="{77D1060B-498D-5699-38A4-622C19750F17}"/>
          </ac:spMkLst>
        </pc:spChg>
        <pc:spChg chg="mod">
          <ac:chgData name="Bullock, Jennifer" userId="S::jennifer.bullock@tea.texas.gov::89acbf67-8591-41d1-9399-37b14ab74699" providerId="AD" clId="Web-{81170010-F466-2121-1B80-1DBF3A746539}" dt="2022-09-09T16:55:20.845" v="28" actId="20577"/>
          <ac:spMkLst>
            <pc:docMk/>
            <pc:sldMk cId="2115741379" sldId="257"/>
            <ac:spMk id="22" creationId="{B8492F22-9EDB-B130-6173-ADBB1BA28B5A}"/>
          </ac:spMkLst>
        </pc:spChg>
        <pc:spChg chg="mod">
          <ac:chgData name="Bullock, Jennifer" userId="S::jennifer.bullock@tea.texas.gov::89acbf67-8591-41d1-9399-37b14ab74699" providerId="AD" clId="Web-{81170010-F466-2121-1B80-1DBF3A746539}" dt="2022-09-09T16:54:25.030" v="12" actId="20577"/>
          <ac:spMkLst>
            <pc:docMk/>
            <pc:sldMk cId="2115741379" sldId="257"/>
            <ac:spMk id="23" creationId="{B63C6D94-62AA-E2D0-FFDB-465F6F55EAB9}"/>
          </ac:spMkLst>
        </pc:spChg>
        <pc:spChg chg="mod">
          <ac:chgData name="Bullock, Jennifer" userId="S::jennifer.bullock@tea.texas.gov::89acbf67-8591-41d1-9399-37b14ab74699" providerId="AD" clId="Web-{81170010-F466-2121-1B80-1DBF3A746539}" dt="2022-09-09T16:55:27.642" v="30" actId="20577"/>
          <ac:spMkLst>
            <pc:docMk/>
            <pc:sldMk cId="2115741379" sldId="257"/>
            <ac:spMk id="28" creationId="{12E02463-CD5F-D1DD-B59B-A5477635CC57}"/>
          </ac:spMkLst>
        </pc:spChg>
        <pc:spChg chg="mod">
          <ac:chgData name="Bullock, Jennifer" userId="S::jennifer.bullock@tea.texas.gov::89acbf67-8591-41d1-9399-37b14ab74699" providerId="AD" clId="Web-{81170010-F466-2121-1B80-1DBF3A746539}" dt="2022-09-09T16:55:33.892" v="32" actId="20577"/>
          <ac:spMkLst>
            <pc:docMk/>
            <pc:sldMk cId="2115741379" sldId="257"/>
            <ac:spMk id="29" creationId="{C5D89CF7-D2F4-FD35-B1F2-886B2EB29851}"/>
          </ac:spMkLst>
        </pc:spChg>
        <pc:graphicFrameChg chg="mod modGraphic">
          <ac:chgData name="Bullock, Jennifer" userId="S::jennifer.bullock@tea.texas.gov::89acbf67-8591-41d1-9399-37b14ab74699" providerId="AD" clId="Web-{81170010-F466-2121-1B80-1DBF3A746539}" dt="2022-09-09T16:54:30.358" v="13"/>
          <ac:graphicFrameMkLst>
            <pc:docMk/>
            <pc:sldMk cId="2115741379" sldId="257"/>
            <ac:graphicFrameMk id="24" creationId="{38395C62-94A4-41FC-B070-A87B662CD839}"/>
          </ac:graphicFrameMkLst>
        </pc:graphicFrameChg>
        <pc:cxnChg chg="mod">
          <ac:chgData name="Bullock, Jennifer" userId="S::jennifer.bullock@tea.texas.gov::89acbf67-8591-41d1-9399-37b14ab74699" providerId="AD" clId="Web-{81170010-F466-2121-1B80-1DBF3A746539}" dt="2022-09-09T16:54:35.530" v="14" actId="1076"/>
          <ac:cxnSpMkLst>
            <pc:docMk/>
            <pc:sldMk cId="2115741379" sldId="257"/>
            <ac:cxnSpMk id="16" creationId="{708A0F3E-569B-532F-9516-9A9608D87104}"/>
          </ac:cxnSpMkLst>
        </pc:cxnChg>
        <pc:cxnChg chg="mod">
          <ac:chgData name="Bullock, Jennifer" userId="S::jennifer.bullock@tea.texas.gov::89acbf67-8591-41d1-9399-37b14ab74699" providerId="AD" clId="Web-{81170010-F466-2121-1B80-1DBF3A746539}" dt="2022-09-09T16:54:06.154" v="5" actId="1076"/>
          <ac:cxnSpMkLst>
            <pc:docMk/>
            <pc:sldMk cId="2115741379" sldId="257"/>
            <ac:cxnSpMk id="18" creationId="{3E0B55FA-4C6D-070C-9D35-40456831CEDB}"/>
          </ac:cxnSpMkLst>
        </pc:cxn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88E8D7E1-50FC-4BCD-9360-9614AF06FF85}" type="datetimeFigureOut">
              <a:rPr lang="en-US" smtClean="0"/>
              <a:t>12/12/2022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3F3C27-860E-4BDB-913C-DD2656F92ACB}" type="slidenum">
              <a:rPr lang="en-US" smtClean="0"/>
              <a:t>‹#›</a:t>
            </a:fld>
            <a:endParaRPr lang="en-US" dirty="0"/>
          </a:p>
        </p:txBody>
      </p:sp>
    </p:spTree>
    <p:extLst>
      <p:ext uri="{BB962C8B-B14F-4D97-AF65-F5344CB8AC3E}">
        <p14:creationId xmlns:p14="http://schemas.microsoft.com/office/powerpoint/2010/main" val="23868221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E8D7E1-50FC-4BCD-9360-9614AF06FF85}" type="datetimeFigureOut">
              <a:rPr lang="en-US" smtClean="0"/>
              <a:t>12/12/2022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3F3C27-860E-4BDB-913C-DD2656F92ACB}" type="slidenum">
              <a:rPr lang="en-US" smtClean="0"/>
              <a:t>‹#›</a:t>
            </a:fld>
            <a:endParaRPr lang="en-US" dirty="0"/>
          </a:p>
        </p:txBody>
      </p:sp>
    </p:spTree>
    <p:extLst>
      <p:ext uri="{BB962C8B-B14F-4D97-AF65-F5344CB8AC3E}">
        <p14:creationId xmlns:p14="http://schemas.microsoft.com/office/powerpoint/2010/main" val="1737144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E8D7E1-50FC-4BCD-9360-9614AF06FF85}" type="datetimeFigureOut">
              <a:rPr lang="en-US" smtClean="0"/>
              <a:t>12/12/2022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3F3C27-860E-4BDB-913C-DD2656F92ACB}" type="slidenum">
              <a:rPr lang="en-US" smtClean="0"/>
              <a:t>‹#›</a:t>
            </a:fld>
            <a:endParaRPr lang="en-US" dirty="0"/>
          </a:p>
        </p:txBody>
      </p:sp>
    </p:spTree>
    <p:extLst>
      <p:ext uri="{BB962C8B-B14F-4D97-AF65-F5344CB8AC3E}">
        <p14:creationId xmlns:p14="http://schemas.microsoft.com/office/powerpoint/2010/main" val="1438504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E8D7E1-50FC-4BCD-9360-9614AF06FF85}" type="datetimeFigureOut">
              <a:rPr lang="en-US" smtClean="0"/>
              <a:t>12/12/2022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3F3C27-860E-4BDB-913C-DD2656F92ACB}" type="slidenum">
              <a:rPr lang="en-US" smtClean="0"/>
              <a:t>‹#›</a:t>
            </a:fld>
            <a:endParaRPr lang="en-US" dirty="0"/>
          </a:p>
        </p:txBody>
      </p:sp>
    </p:spTree>
    <p:extLst>
      <p:ext uri="{BB962C8B-B14F-4D97-AF65-F5344CB8AC3E}">
        <p14:creationId xmlns:p14="http://schemas.microsoft.com/office/powerpoint/2010/main" val="799864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E8D7E1-50FC-4BCD-9360-9614AF06FF85}" type="datetimeFigureOut">
              <a:rPr lang="en-US" smtClean="0"/>
              <a:t>12/12/2022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3F3C27-860E-4BDB-913C-DD2656F92ACB}" type="slidenum">
              <a:rPr lang="en-US" smtClean="0"/>
              <a:t>‹#›</a:t>
            </a:fld>
            <a:endParaRPr lang="en-US" dirty="0"/>
          </a:p>
        </p:txBody>
      </p:sp>
    </p:spTree>
    <p:extLst>
      <p:ext uri="{BB962C8B-B14F-4D97-AF65-F5344CB8AC3E}">
        <p14:creationId xmlns:p14="http://schemas.microsoft.com/office/powerpoint/2010/main" val="1245411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8E8D7E1-50FC-4BCD-9360-9614AF06FF85}" type="datetimeFigureOut">
              <a:rPr lang="en-US" smtClean="0"/>
              <a:t>12/12/2022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F3C27-860E-4BDB-913C-DD2656F92ACB}" type="slidenum">
              <a:rPr lang="en-US" smtClean="0"/>
              <a:t>‹#›</a:t>
            </a:fld>
            <a:endParaRPr lang="en-US" dirty="0"/>
          </a:p>
        </p:txBody>
      </p:sp>
    </p:spTree>
    <p:extLst>
      <p:ext uri="{BB962C8B-B14F-4D97-AF65-F5344CB8AC3E}">
        <p14:creationId xmlns:p14="http://schemas.microsoft.com/office/powerpoint/2010/main" val="2528155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8E8D7E1-50FC-4BCD-9360-9614AF06FF85}" type="datetimeFigureOut">
              <a:rPr lang="en-US" smtClean="0"/>
              <a:t>12/12/2022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23F3C27-860E-4BDB-913C-DD2656F92ACB}" type="slidenum">
              <a:rPr lang="en-US" smtClean="0"/>
              <a:t>‹#›</a:t>
            </a:fld>
            <a:endParaRPr lang="en-US" dirty="0"/>
          </a:p>
        </p:txBody>
      </p:sp>
    </p:spTree>
    <p:extLst>
      <p:ext uri="{BB962C8B-B14F-4D97-AF65-F5344CB8AC3E}">
        <p14:creationId xmlns:p14="http://schemas.microsoft.com/office/powerpoint/2010/main" val="3073948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8E8D7E1-50FC-4BCD-9360-9614AF06FF85}" type="datetimeFigureOut">
              <a:rPr lang="en-US" smtClean="0"/>
              <a:t>12/12/2022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23F3C27-860E-4BDB-913C-DD2656F92ACB}" type="slidenum">
              <a:rPr lang="en-US" smtClean="0"/>
              <a:t>‹#›</a:t>
            </a:fld>
            <a:endParaRPr lang="en-US" dirty="0"/>
          </a:p>
        </p:txBody>
      </p:sp>
    </p:spTree>
    <p:extLst>
      <p:ext uri="{BB962C8B-B14F-4D97-AF65-F5344CB8AC3E}">
        <p14:creationId xmlns:p14="http://schemas.microsoft.com/office/powerpoint/2010/main" val="2881834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E8D7E1-50FC-4BCD-9360-9614AF06FF85}" type="datetimeFigureOut">
              <a:rPr lang="en-US" smtClean="0"/>
              <a:t>12/12/2022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23F3C27-860E-4BDB-913C-DD2656F92ACB}" type="slidenum">
              <a:rPr lang="en-US" smtClean="0"/>
              <a:t>‹#›</a:t>
            </a:fld>
            <a:endParaRPr lang="en-US" dirty="0"/>
          </a:p>
        </p:txBody>
      </p:sp>
    </p:spTree>
    <p:extLst>
      <p:ext uri="{BB962C8B-B14F-4D97-AF65-F5344CB8AC3E}">
        <p14:creationId xmlns:p14="http://schemas.microsoft.com/office/powerpoint/2010/main" val="2016550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8E8D7E1-50FC-4BCD-9360-9614AF06FF85}" type="datetimeFigureOut">
              <a:rPr lang="en-US" smtClean="0"/>
              <a:t>12/12/2022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F3C27-860E-4BDB-913C-DD2656F92ACB}" type="slidenum">
              <a:rPr lang="en-US" smtClean="0"/>
              <a:t>‹#›</a:t>
            </a:fld>
            <a:endParaRPr lang="en-US" dirty="0"/>
          </a:p>
        </p:txBody>
      </p:sp>
    </p:spTree>
    <p:extLst>
      <p:ext uri="{BB962C8B-B14F-4D97-AF65-F5344CB8AC3E}">
        <p14:creationId xmlns:p14="http://schemas.microsoft.com/office/powerpoint/2010/main" val="2682146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8E8D7E1-50FC-4BCD-9360-9614AF06FF85}" type="datetimeFigureOut">
              <a:rPr lang="en-US" smtClean="0"/>
              <a:t>12/12/2022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3F3C27-860E-4BDB-913C-DD2656F92ACB}" type="slidenum">
              <a:rPr lang="en-US" smtClean="0"/>
              <a:t>‹#›</a:t>
            </a:fld>
            <a:endParaRPr lang="en-US" dirty="0"/>
          </a:p>
        </p:txBody>
      </p:sp>
    </p:spTree>
    <p:extLst>
      <p:ext uri="{BB962C8B-B14F-4D97-AF65-F5344CB8AC3E}">
        <p14:creationId xmlns:p14="http://schemas.microsoft.com/office/powerpoint/2010/main" val="2827299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88E8D7E1-50FC-4BCD-9360-9614AF06FF85}" type="datetimeFigureOut">
              <a:rPr lang="en-US" smtClean="0"/>
              <a:t>12/12/2022</a:t>
            </a:fld>
            <a:endParaRPr lang="en-US" dirty="0"/>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023F3C27-860E-4BDB-913C-DD2656F92ACB}" type="slidenum">
              <a:rPr lang="en-US" smtClean="0"/>
              <a:t>‹#›</a:t>
            </a:fld>
            <a:endParaRPr lang="en-US" dirty="0"/>
          </a:p>
        </p:txBody>
      </p:sp>
    </p:spTree>
    <p:extLst>
      <p:ext uri="{BB962C8B-B14F-4D97-AF65-F5344CB8AC3E}">
        <p14:creationId xmlns:p14="http://schemas.microsoft.com/office/powerpoint/2010/main" val="247123696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hyperlink" Target="https://www.smcisd.net/Page/5191"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1737AD-4435-0540-3EB2-0B40B790C8F9}"/>
              </a:ext>
            </a:extLst>
          </p:cNvPr>
          <p:cNvSpPr txBox="1"/>
          <p:nvPr/>
        </p:nvSpPr>
        <p:spPr>
          <a:xfrm>
            <a:off x="0" y="-1935"/>
            <a:ext cx="6858000" cy="830997"/>
          </a:xfrm>
          <a:prstGeom prst="rect">
            <a:avLst/>
          </a:prstGeom>
          <a:solidFill>
            <a:srgbClr val="178632"/>
          </a:solidFill>
        </p:spPr>
        <p:txBody>
          <a:bodyPr wrap="square" lIns="91440" tIns="45720" rIns="91440" bIns="45720" rtlCol="0" anchor="t">
            <a:spAutoFit/>
          </a:bodyPr>
          <a:lstStyle/>
          <a:p>
            <a:pPr algn="ctr">
              <a:spcAft>
                <a:spcPts val="600"/>
              </a:spcAft>
            </a:pPr>
            <a:r>
              <a:rPr lang="en-US" sz="1600" b="1" dirty="0">
                <a:solidFill>
                  <a:schemeClr val="bg1"/>
                </a:solidFill>
                <a:ea typeface="Open Sans"/>
                <a:cs typeface="Open Sans"/>
              </a:rPr>
              <a:t>Transportation, Distribution, and Logistics Career Cluster</a:t>
            </a:r>
          </a:p>
          <a:p>
            <a:pPr algn="ctr"/>
            <a:r>
              <a:rPr lang="en-US" sz="900" dirty="0">
                <a:solidFill>
                  <a:schemeClr val="bg1"/>
                </a:solidFill>
                <a:ea typeface="Open Sans" panose="020B0606030504020204" pitchFamily="34" charset="0"/>
                <a:cs typeface="Calibri"/>
              </a:rPr>
              <a:t>The Transportation, Distribution, and Logistics Career Cluster focuses on careers in planning, management, and movement of people, materials, and goods by road, pipeline, air, rail, and water. It also includes related professional support services such as transportation infrastructure planning and management, logistics services, mobile equipment and facility maintenance.</a:t>
            </a:r>
            <a:endParaRPr lang="en-US" dirty="0">
              <a:cs typeface="Calibri"/>
            </a:endParaRPr>
          </a:p>
        </p:txBody>
      </p:sp>
      <p:sp>
        <p:nvSpPr>
          <p:cNvPr id="4" name="Title 3">
            <a:extLst>
              <a:ext uri="{FF2B5EF4-FFF2-40B4-BE49-F238E27FC236}">
                <a16:creationId xmlns:a16="http://schemas.microsoft.com/office/drawing/2014/main" id="{1206FB2D-DE24-0B20-089B-E718E5032C5E}"/>
              </a:ext>
            </a:extLst>
          </p:cNvPr>
          <p:cNvSpPr>
            <a:spLocks noGrp="1"/>
          </p:cNvSpPr>
          <p:nvPr>
            <p:ph type="ctrTitle"/>
          </p:nvPr>
        </p:nvSpPr>
        <p:spPr>
          <a:xfrm>
            <a:off x="0" y="940378"/>
            <a:ext cx="3716068" cy="578861"/>
          </a:xfrm>
          <a:solidFill>
            <a:srgbClr val="178632"/>
          </a:solidFill>
        </p:spPr>
        <p:txBody>
          <a:bodyPr anchor="ctr">
            <a:normAutofit fontScale="90000"/>
          </a:bodyPr>
          <a:lstStyle/>
          <a:p>
            <a:pPr rtl="0" eaLnBrk="1" latinLnBrk="0" hangingPunct="1"/>
            <a:r>
              <a:rPr lang="en-US" sz="1600" b="1" dirty="0">
                <a:solidFill>
                  <a:srgbClr val="FFFFFF"/>
                </a:solidFill>
                <a:latin typeface="+mn-lt"/>
                <a:ea typeface="Open Sans"/>
                <a:cs typeface="Open Sans"/>
              </a:rPr>
              <a:t>Automotive</a:t>
            </a:r>
            <a:br>
              <a:rPr lang="en-US" sz="1600" b="1" dirty="0">
                <a:solidFill>
                  <a:srgbClr val="FFFFFF"/>
                </a:solidFill>
                <a:latin typeface="+mn-lt"/>
                <a:ea typeface="Open Sans"/>
                <a:cs typeface="Open Sans"/>
              </a:rPr>
            </a:br>
            <a:r>
              <a:rPr lang="en-US" sz="1600" b="1" dirty="0">
                <a:solidFill>
                  <a:srgbClr val="FFFFFF"/>
                </a:solidFill>
                <a:latin typeface="+mn-lt"/>
                <a:ea typeface="Open Sans"/>
                <a:cs typeface="Open Sans"/>
              </a:rPr>
              <a:t>(Collision Repair)</a:t>
            </a:r>
            <a:endParaRPr lang="en-US" sz="1600" dirty="0">
              <a:effectLst/>
              <a:latin typeface="+mn-lt"/>
            </a:endParaRPr>
          </a:p>
          <a:p>
            <a:pPr rtl="0" eaLnBrk="1" latinLnBrk="0" hangingPunct="1"/>
            <a:r>
              <a:rPr lang="en-US" sz="1600" i="1" kern="1200" dirty="0">
                <a:solidFill>
                  <a:srgbClr val="FFFFFF"/>
                </a:solidFill>
                <a:effectLst/>
                <a:latin typeface="+mn-lt"/>
                <a:ea typeface="Open Sans" panose="020B0606030504020204" pitchFamily="34" charset="0"/>
                <a:cs typeface="Open Sans" panose="020B0606030504020204" pitchFamily="34" charset="0"/>
              </a:rPr>
              <a:t>Statewide Program of Study</a:t>
            </a:r>
            <a:endParaRPr lang="en-US" sz="1600" dirty="0">
              <a:effectLst/>
              <a:latin typeface="+mn-lt"/>
            </a:endParaRPr>
          </a:p>
        </p:txBody>
      </p:sp>
      <p:sp>
        <p:nvSpPr>
          <p:cNvPr id="7" name="TextBox 6">
            <a:extLst>
              <a:ext uri="{FF2B5EF4-FFF2-40B4-BE49-F238E27FC236}">
                <a16:creationId xmlns:a16="http://schemas.microsoft.com/office/drawing/2014/main" id="{418CD8EF-2D1F-02D6-2E0A-A6D3790C1525}"/>
              </a:ext>
            </a:extLst>
          </p:cNvPr>
          <p:cNvSpPr txBox="1"/>
          <p:nvPr/>
        </p:nvSpPr>
        <p:spPr>
          <a:xfrm>
            <a:off x="63795" y="1544836"/>
            <a:ext cx="6712687" cy="707886"/>
          </a:xfrm>
          <a:prstGeom prst="rect">
            <a:avLst/>
          </a:prstGeom>
          <a:noFill/>
        </p:spPr>
        <p:txBody>
          <a:bodyPr wrap="square" lIns="91440" tIns="45720" rIns="91440" bIns="45720" rtlCol="0" anchor="t">
            <a:spAutoFit/>
          </a:bodyPr>
          <a:lstStyle/>
          <a:p>
            <a:r>
              <a:rPr lang="en-US" sz="1000" dirty="0"/>
              <a:t>The Automotive (Collision Repair) program of study teaches CTE learners how to repair and refinish automobiles and service various types of vehicles. CTE learners may learn to utilize basic types of repair procedures, apply and refinish using various paint products, estimate parts and labor costs on collision repair and refinishing orders, and review precision measurement diagrams to diagnose vehicle body shape and frame alignment angles.</a:t>
            </a:r>
            <a:endParaRPr lang="en-US" dirty="0"/>
          </a:p>
        </p:txBody>
      </p:sp>
      <p:sp>
        <p:nvSpPr>
          <p:cNvPr id="21" name="TextBox 20">
            <a:extLst>
              <a:ext uri="{FF2B5EF4-FFF2-40B4-BE49-F238E27FC236}">
                <a16:creationId xmlns:a16="http://schemas.microsoft.com/office/drawing/2014/main" id="{77D1060B-498D-5699-38A4-622C19750F17}"/>
              </a:ext>
            </a:extLst>
          </p:cNvPr>
          <p:cNvSpPr txBox="1"/>
          <p:nvPr/>
        </p:nvSpPr>
        <p:spPr>
          <a:xfrm>
            <a:off x="319696" y="2733438"/>
            <a:ext cx="3072739" cy="1754326"/>
          </a:xfrm>
          <a:prstGeom prst="rect">
            <a:avLst/>
          </a:prstGeom>
          <a:noFill/>
        </p:spPr>
        <p:txBody>
          <a:bodyPr wrap="square" lIns="91440" tIns="45720" rIns="91440" bIns="45720" rtlCol="0" anchor="t">
            <a:spAutoFit/>
          </a:bodyPr>
          <a:lstStyle/>
          <a:p>
            <a:pPr marL="0" marR="0">
              <a:spcBef>
                <a:spcPts val="0"/>
              </a:spcBef>
            </a:pPr>
            <a:r>
              <a:rPr lang="en-US" sz="1200" b="1" dirty="0">
                <a:solidFill>
                  <a:srgbClr val="0D6CB9"/>
                </a:solidFill>
                <a:effectLst/>
                <a:ea typeface="Calibri" panose="020F0502020204030204" pitchFamily="34" charset="0"/>
                <a:cs typeface="Times New Roman" panose="02020603050405020304" pitchFamily="18" charset="0"/>
              </a:rPr>
              <a:t>Secondary Courses for High School Credit</a:t>
            </a:r>
          </a:p>
          <a:p>
            <a:pPr marL="0" marR="0">
              <a:spcBef>
                <a:spcPts val="0"/>
              </a:spcBef>
            </a:pPr>
            <a:endParaRPr lang="en-US" sz="1200" b="1" dirty="0">
              <a:solidFill>
                <a:srgbClr val="0D6CB9"/>
              </a:solidFill>
              <a:effectLst/>
              <a:ea typeface="Calibri" panose="020F0502020204030204" pitchFamily="34" charset="0"/>
              <a:cs typeface="Times New Roman" panose="02020603050405020304" pitchFamily="18" charset="0"/>
            </a:endParaRPr>
          </a:p>
          <a:p>
            <a:pPr marL="0" marR="0">
              <a:spcBef>
                <a:spcPts val="0"/>
              </a:spcBef>
            </a:pPr>
            <a:r>
              <a:rPr lang="en-US" sz="1200" b="1" dirty="0">
                <a:effectLst/>
                <a:ea typeface="Calibri" panose="020F0502020204030204" pitchFamily="34" charset="0"/>
                <a:cs typeface="Times New Roman" panose="02020603050405020304" pitchFamily="18" charset="0"/>
              </a:rPr>
              <a:t>1	</a:t>
            </a:r>
            <a:r>
              <a:rPr lang="en-US" sz="1200" dirty="0">
                <a:ea typeface="Calibri"/>
                <a:cs typeface="Times New Roman"/>
              </a:rPr>
              <a:t>Basic Collision Repair and Refinishing </a:t>
            </a:r>
            <a:endParaRPr lang="en-US" sz="1200" dirty="0"/>
          </a:p>
          <a:p>
            <a:pPr marR="0" lvl="0">
              <a:spcBef>
                <a:spcPts val="0"/>
              </a:spcBef>
            </a:pPr>
            <a:endParaRPr lang="en-US" sz="1200" dirty="0">
              <a:solidFill>
                <a:srgbClr val="0D6CB9"/>
              </a:solidFill>
              <a:ea typeface="Calibri" panose="020F0502020204030204" pitchFamily="34" charset="0"/>
              <a:cs typeface="Times New Roman" panose="02020603050405020304" pitchFamily="18" charset="0"/>
            </a:endParaRPr>
          </a:p>
          <a:p>
            <a:pPr marR="0" lvl="0">
              <a:spcBef>
                <a:spcPts val="0"/>
              </a:spcBef>
            </a:pPr>
            <a:r>
              <a:rPr lang="en-US" sz="1200" b="1" dirty="0">
                <a:effectLst/>
                <a:ea typeface="Calibri" panose="020F0502020204030204" pitchFamily="34" charset="0"/>
                <a:cs typeface="Times New Roman" panose="02020603050405020304" pitchFamily="18" charset="0"/>
              </a:rPr>
              <a:t>2	</a:t>
            </a:r>
            <a:r>
              <a:rPr lang="en-US" sz="1200" dirty="0">
                <a:ea typeface="Calibri"/>
                <a:cs typeface="Times New Roman"/>
              </a:rPr>
              <a:t>Collision Repair</a:t>
            </a:r>
            <a:endParaRPr lang="en-US" sz="1200" dirty="0">
              <a:ea typeface="Calibri"/>
              <a:cs typeface="Calibri" panose="020F0502020204030204"/>
            </a:endParaRPr>
          </a:p>
          <a:p>
            <a:pPr marR="0" lvl="0">
              <a:spcBef>
                <a:spcPts val="0"/>
              </a:spcBef>
            </a:pPr>
            <a:endParaRPr lang="en-US" sz="1200" dirty="0">
              <a:solidFill>
                <a:srgbClr val="0D6CB9"/>
              </a:solidFill>
              <a:effectLst/>
              <a:ea typeface="Calibri" panose="020F0502020204030204" pitchFamily="34" charset="0"/>
              <a:cs typeface="Times New Roman" panose="02020603050405020304" pitchFamily="18" charset="0"/>
            </a:endParaRPr>
          </a:p>
          <a:p>
            <a:pPr marR="0" lvl="0">
              <a:spcBef>
                <a:spcPts val="0"/>
              </a:spcBef>
            </a:pPr>
            <a:r>
              <a:rPr lang="en-US" sz="1200" b="1" dirty="0">
                <a:effectLst/>
                <a:ea typeface="Calibri" panose="020F0502020204030204" pitchFamily="34" charset="0"/>
                <a:cs typeface="Times New Roman" panose="02020603050405020304" pitchFamily="18" charset="0"/>
              </a:rPr>
              <a:t>3	</a:t>
            </a:r>
            <a:r>
              <a:rPr lang="en-US" sz="1200" dirty="0">
                <a:ea typeface="Calibri"/>
                <a:cs typeface="Times New Roman"/>
              </a:rPr>
              <a:t>Paint and Refinishing</a:t>
            </a:r>
            <a:endParaRPr lang="en-US" sz="1200" dirty="0"/>
          </a:p>
          <a:p>
            <a:pPr marL="171450" marR="0" lvl="0" indent="-171450">
              <a:spcBef>
                <a:spcPts val="0"/>
              </a:spcBef>
              <a:buFont typeface="Arial" panose="020B0604020202020204" pitchFamily="34" charset="0"/>
              <a:buChar char="•"/>
            </a:pPr>
            <a:endParaRPr lang="en-US" sz="1200" dirty="0">
              <a:solidFill>
                <a:srgbClr val="0D6CB9"/>
              </a:solidFill>
              <a:ea typeface="Calibri" panose="020F0502020204030204" pitchFamily="34" charset="0"/>
              <a:cs typeface="Times New Roman" panose="02020603050405020304" pitchFamily="18" charset="0"/>
            </a:endParaRPr>
          </a:p>
          <a:p>
            <a:pPr marR="0" lvl="0">
              <a:spcBef>
                <a:spcPts val="0"/>
              </a:spcBef>
            </a:pPr>
            <a:r>
              <a:rPr lang="en-US" sz="1200" b="1" dirty="0">
                <a:effectLst/>
                <a:ea typeface="Calibri" panose="020F0502020204030204" pitchFamily="34" charset="0"/>
                <a:cs typeface="Times New Roman" panose="02020603050405020304" pitchFamily="18" charset="0"/>
              </a:rPr>
              <a:t>4	</a:t>
            </a:r>
            <a:r>
              <a:rPr lang="en-US" sz="1200" dirty="0">
                <a:ea typeface="+mn-lt"/>
                <a:cs typeface="+mn-lt"/>
              </a:rPr>
              <a:t>Career Preparation I </a:t>
            </a:r>
            <a:endParaRPr lang="en-US" sz="1200" dirty="0">
              <a:ea typeface="Calibri"/>
              <a:cs typeface="Times New Roman"/>
            </a:endParaRPr>
          </a:p>
        </p:txBody>
      </p:sp>
      <p:sp>
        <p:nvSpPr>
          <p:cNvPr id="22" name="TextBox 21">
            <a:extLst>
              <a:ext uri="{FF2B5EF4-FFF2-40B4-BE49-F238E27FC236}">
                <a16:creationId xmlns:a16="http://schemas.microsoft.com/office/drawing/2014/main" id="{B8492F22-9EDB-B130-6173-ADBB1BA28B5A}"/>
              </a:ext>
            </a:extLst>
          </p:cNvPr>
          <p:cNvSpPr txBox="1"/>
          <p:nvPr/>
        </p:nvSpPr>
        <p:spPr>
          <a:xfrm>
            <a:off x="319696" y="5565760"/>
            <a:ext cx="3072739" cy="1938992"/>
          </a:xfrm>
          <a:prstGeom prst="rect">
            <a:avLst/>
          </a:prstGeom>
          <a:noFill/>
        </p:spPr>
        <p:txBody>
          <a:bodyPr wrap="square" lIns="91440" tIns="45720" rIns="91440" bIns="45720" rtlCol="0" anchor="t">
            <a:spAutoFit/>
          </a:bodyPr>
          <a:lstStyle/>
          <a:p>
            <a:pPr marL="0" marR="0">
              <a:spcBef>
                <a:spcPts val="0"/>
              </a:spcBef>
            </a:pPr>
            <a:r>
              <a:rPr lang="en-US" sz="1200" b="1" dirty="0">
                <a:solidFill>
                  <a:srgbClr val="0D6CB9"/>
                </a:solidFill>
                <a:effectLst/>
                <a:ea typeface="Calibri" panose="020F0502020204030204" pitchFamily="34" charset="0"/>
                <a:cs typeface="Times New Roman" panose="02020603050405020304" pitchFamily="18" charset="0"/>
              </a:rPr>
              <a:t>Postsecondary Opportunities</a:t>
            </a:r>
          </a:p>
          <a:p>
            <a:r>
              <a:rPr lang="en-US" sz="900" b="1" dirty="0">
                <a:ea typeface="Calibri" panose="020F0502020204030204" pitchFamily="34" charset="0"/>
                <a:cs typeface="Times New Roman" panose="02020603050405020304" pitchFamily="18" charset="0"/>
              </a:rPr>
              <a:t>Associates Degrees</a:t>
            </a:r>
            <a:endParaRPr lang="en-US" sz="900" b="1" dirty="0">
              <a:effectLst/>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en-US" sz="900" dirty="0">
                <a:ea typeface="Calibri"/>
                <a:cs typeface="Times New Roman"/>
              </a:rPr>
              <a:t>Autobody/ Collision and Repair Technology/ Technician </a:t>
            </a:r>
            <a:endParaRPr lang="en-US" sz="900" dirty="0">
              <a:ea typeface="Calibri"/>
              <a:cs typeface="Calibri"/>
            </a:endParaRPr>
          </a:p>
          <a:p>
            <a:pPr marL="171450" indent="-171450">
              <a:buFont typeface="Arial" panose="020B0604020202020204" pitchFamily="34" charset="0"/>
              <a:buChar char="•"/>
            </a:pPr>
            <a:r>
              <a:rPr lang="en-US" sz="900" dirty="0">
                <a:ea typeface="Calibri"/>
                <a:cs typeface="Times New Roman"/>
              </a:rPr>
              <a:t>Medium/Heavy Vehicle and Truck Technology/ Technician</a:t>
            </a:r>
            <a:endParaRPr lang="en-US" sz="900" dirty="0">
              <a:ea typeface="Calibri"/>
              <a:cs typeface="Calibri"/>
            </a:endParaRPr>
          </a:p>
          <a:p>
            <a:pPr marL="171450" indent="-171450">
              <a:buFont typeface="Arial" panose="020B0604020202020204" pitchFamily="34" charset="0"/>
              <a:buChar char="•"/>
            </a:pPr>
            <a:r>
              <a:rPr lang="en-US" sz="900" dirty="0">
                <a:solidFill>
                  <a:srgbClr val="000000"/>
                </a:solidFill>
                <a:ea typeface="Calibri"/>
                <a:cs typeface="Times New Roman"/>
              </a:rPr>
              <a:t>Mechanical Engineering/ Mechanical Technology/ Technician</a:t>
            </a:r>
          </a:p>
          <a:p>
            <a:endParaRPr lang="en-US" sz="900" dirty="0">
              <a:solidFill>
                <a:srgbClr val="0D6CB9"/>
              </a:solidFill>
              <a:ea typeface="Calibri" panose="020F0502020204030204" pitchFamily="34" charset="0"/>
              <a:cs typeface="Times New Roman" panose="02020603050405020304" pitchFamily="18" charset="0"/>
            </a:endParaRPr>
          </a:p>
          <a:p>
            <a:pPr marR="0" lvl="0">
              <a:spcBef>
                <a:spcPts val="0"/>
              </a:spcBef>
            </a:pPr>
            <a:r>
              <a:rPr lang="en-US" sz="900" b="1" dirty="0">
                <a:effectLst/>
                <a:ea typeface="Calibri" panose="020F0502020204030204" pitchFamily="34" charset="0"/>
                <a:cs typeface="Times New Roman" panose="02020603050405020304" pitchFamily="18" charset="0"/>
              </a:rPr>
              <a:t>Bachelor’s Degrees</a:t>
            </a:r>
          </a:p>
          <a:p>
            <a:pPr marL="171450" indent="-171450">
              <a:buFont typeface="Arial" panose="020B0604020202020204" pitchFamily="34" charset="0"/>
              <a:buChar char="•"/>
            </a:pPr>
            <a:r>
              <a:rPr lang="en-US" sz="900" dirty="0">
                <a:ea typeface="Calibri"/>
                <a:cs typeface="Times New Roman"/>
              </a:rPr>
              <a:t>Mechanical Engineering/ Mechanical Technology/ Technician</a:t>
            </a:r>
            <a:endParaRPr lang="en-US" sz="900" dirty="0">
              <a:effectLst/>
              <a:ea typeface="Calibri"/>
              <a:cs typeface="Times New Roman"/>
            </a:endParaRPr>
          </a:p>
          <a:p>
            <a:pPr marR="0" lvl="0">
              <a:spcBef>
                <a:spcPts val="0"/>
              </a:spcBef>
            </a:pPr>
            <a:endParaRPr lang="en-US" sz="900" dirty="0">
              <a:solidFill>
                <a:srgbClr val="0D6CB9"/>
              </a:solidFill>
              <a:effectLst/>
              <a:ea typeface="Calibri" panose="020F0502020204030204" pitchFamily="34" charset="0"/>
              <a:cs typeface="Times New Roman" panose="02020603050405020304" pitchFamily="18" charset="0"/>
            </a:endParaRPr>
          </a:p>
          <a:p>
            <a:pPr marR="0" lvl="0">
              <a:spcBef>
                <a:spcPts val="0"/>
              </a:spcBef>
            </a:pPr>
            <a:r>
              <a:rPr lang="en-US" sz="900" b="1" dirty="0">
                <a:effectLst/>
                <a:ea typeface="Calibri" panose="020F0502020204030204" pitchFamily="34" charset="0"/>
                <a:cs typeface="Times New Roman"/>
              </a:rPr>
              <a:t>Master’s, Doctoral, and Professional Degrees</a:t>
            </a:r>
          </a:p>
          <a:p>
            <a:pPr marL="171450" indent="-171450">
              <a:buFont typeface="Arial" panose="020B0604020202020204" pitchFamily="34" charset="0"/>
              <a:buChar char="•"/>
            </a:pPr>
            <a:r>
              <a:rPr lang="en-US" sz="900" dirty="0">
                <a:ea typeface="+mn-lt"/>
                <a:cs typeface="+mn-lt"/>
              </a:rPr>
              <a:t>Mechanical Engineering </a:t>
            </a:r>
            <a:endParaRPr lang="en-US" dirty="0"/>
          </a:p>
        </p:txBody>
      </p:sp>
      <p:sp>
        <p:nvSpPr>
          <p:cNvPr id="23" name="TextBox 22">
            <a:extLst>
              <a:ext uri="{FF2B5EF4-FFF2-40B4-BE49-F238E27FC236}">
                <a16:creationId xmlns:a16="http://schemas.microsoft.com/office/drawing/2014/main" id="{B63C6D94-62AA-E2D0-FFDB-465F6F55EAB9}"/>
              </a:ext>
            </a:extLst>
          </p:cNvPr>
          <p:cNvSpPr txBox="1"/>
          <p:nvPr/>
        </p:nvSpPr>
        <p:spPr>
          <a:xfrm>
            <a:off x="3936674" y="2159339"/>
            <a:ext cx="2600690" cy="461665"/>
          </a:xfrm>
          <a:prstGeom prst="rect">
            <a:avLst/>
          </a:prstGeom>
          <a:noFill/>
        </p:spPr>
        <p:txBody>
          <a:bodyPr wrap="square" lIns="91440" tIns="45720" rIns="91440" bIns="45720" rtlCol="0" anchor="t">
            <a:spAutoFit/>
          </a:bodyPr>
          <a:lstStyle/>
          <a:p>
            <a:pPr algn="ctr"/>
            <a:r>
              <a:rPr lang="en-US" sz="1200" b="1" dirty="0">
                <a:solidFill>
                  <a:srgbClr val="0D6CB9"/>
                </a:solidFill>
                <a:effectLst/>
                <a:ea typeface="Calibri" panose="020F0502020204030204" pitchFamily="34" charset="0"/>
                <a:cs typeface="Times New Roman"/>
              </a:rPr>
              <a:t>Work-Based Learning and</a:t>
            </a:r>
            <a:r>
              <a:rPr lang="en-US" sz="1200" b="1" dirty="0">
                <a:solidFill>
                  <a:srgbClr val="0D6CB9"/>
                </a:solidFill>
                <a:ea typeface="Calibri" panose="020F0502020204030204" pitchFamily="34" charset="0"/>
                <a:cs typeface="Times New Roman"/>
              </a:rPr>
              <a:t> </a:t>
            </a:r>
            <a:endParaRPr lang="en-US" sz="1200" b="1" dirty="0">
              <a:solidFill>
                <a:srgbClr val="0D6CB9"/>
              </a:solidFill>
              <a:effectLst/>
              <a:ea typeface="Calibri" panose="020F0502020204030204" pitchFamily="34" charset="0"/>
              <a:cs typeface="Times New Roman" panose="02020603050405020304" pitchFamily="18" charset="0"/>
            </a:endParaRPr>
          </a:p>
          <a:p>
            <a:pPr algn="ctr"/>
            <a:r>
              <a:rPr lang="en-US" sz="1200" b="1" dirty="0">
                <a:solidFill>
                  <a:srgbClr val="0D6CB9"/>
                </a:solidFill>
                <a:ea typeface="Calibri" panose="020F0502020204030204" pitchFamily="34" charset="0"/>
                <a:cs typeface="Times New Roman"/>
              </a:rPr>
              <a:t>Expanded Learning</a:t>
            </a:r>
            <a:r>
              <a:rPr lang="en-US" sz="1200" b="1" dirty="0">
                <a:solidFill>
                  <a:srgbClr val="0D6CB9"/>
                </a:solidFill>
                <a:effectLst/>
                <a:ea typeface="Calibri" panose="020F0502020204030204" pitchFamily="34" charset="0"/>
                <a:cs typeface="Times New Roman"/>
              </a:rPr>
              <a:t> Opportunities</a:t>
            </a:r>
          </a:p>
        </p:txBody>
      </p:sp>
      <p:graphicFrame>
        <p:nvGraphicFramePr>
          <p:cNvPr id="24" name="Table 24">
            <a:extLst>
              <a:ext uri="{FF2B5EF4-FFF2-40B4-BE49-F238E27FC236}">
                <a16:creationId xmlns:a16="http://schemas.microsoft.com/office/drawing/2014/main" id="{38395C62-94A4-41FC-B070-A87B662CD839}"/>
              </a:ext>
            </a:extLst>
          </p:cNvPr>
          <p:cNvGraphicFramePr>
            <a:graphicFrameLocks noGrp="1"/>
          </p:cNvGraphicFramePr>
          <p:nvPr>
            <p:extLst>
              <p:ext uri="{D42A27DB-BD31-4B8C-83A1-F6EECF244321}">
                <p14:modId xmlns:p14="http://schemas.microsoft.com/office/powerpoint/2010/main" val="3635753450"/>
              </p:ext>
            </p:extLst>
          </p:nvPr>
        </p:nvGraphicFramePr>
        <p:xfrm>
          <a:off x="3977549" y="2584727"/>
          <a:ext cx="2547254" cy="868680"/>
        </p:xfrm>
        <a:graphic>
          <a:graphicData uri="http://schemas.openxmlformats.org/drawingml/2006/table">
            <a:tbl>
              <a:tblPr firstRow="1" bandRow="1">
                <a:tableStyleId>{5C22544A-7EE6-4342-B048-85BDC9FD1C3A}</a:tableStyleId>
              </a:tblPr>
              <a:tblGrid>
                <a:gridCol w="1273627">
                  <a:extLst>
                    <a:ext uri="{9D8B030D-6E8A-4147-A177-3AD203B41FA5}">
                      <a16:colId xmlns:a16="http://schemas.microsoft.com/office/drawing/2014/main" val="2083587555"/>
                    </a:ext>
                  </a:extLst>
                </a:gridCol>
                <a:gridCol w="1273627">
                  <a:extLst>
                    <a:ext uri="{9D8B030D-6E8A-4147-A177-3AD203B41FA5}">
                      <a16:colId xmlns:a16="http://schemas.microsoft.com/office/drawing/2014/main" val="3749205641"/>
                    </a:ext>
                  </a:extLst>
                </a:gridCol>
              </a:tblGrid>
              <a:tr h="251301">
                <a:tc>
                  <a:txBody>
                    <a:bodyPr/>
                    <a:lstStyle/>
                    <a:p>
                      <a:pPr algn="ctr"/>
                      <a:r>
                        <a:rPr lang="en-US" sz="900" dirty="0"/>
                        <a:t>Exploration Activities</a:t>
                      </a:r>
                    </a:p>
                  </a:txBody>
                  <a:tcPr anchor="ctr">
                    <a:solidFill>
                      <a:srgbClr val="178632"/>
                    </a:solidFill>
                  </a:tcPr>
                </a:tc>
                <a:tc>
                  <a:txBody>
                    <a:bodyPr/>
                    <a:lstStyle/>
                    <a:p>
                      <a:pPr algn="ctr"/>
                      <a:r>
                        <a:rPr lang="en-US" sz="900" dirty="0"/>
                        <a:t>Work-Based Learning Activities</a:t>
                      </a:r>
                    </a:p>
                  </a:txBody>
                  <a:tcPr anchor="ctr">
                    <a:solidFill>
                      <a:srgbClr val="178632"/>
                    </a:solidFill>
                  </a:tcPr>
                </a:tc>
                <a:extLst>
                  <a:ext uri="{0D108BD9-81ED-4DB2-BD59-A6C34878D82A}">
                    <a16:rowId xmlns:a16="http://schemas.microsoft.com/office/drawing/2014/main" val="2788444287"/>
                  </a:ext>
                </a:extLst>
              </a:tr>
              <a:tr h="431230">
                <a:tc>
                  <a:txBody>
                    <a:bodyPr/>
                    <a:lstStyle/>
                    <a:p>
                      <a:pPr marL="171450" lvl="0" indent="-171450" algn="l">
                        <a:buFont typeface="Arial" panose="020B0604020202020204" pitchFamily="34" charset="0"/>
                        <a:buChar char="•"/>
                      </a:pPr>
                      <a:r>
                        <a:rPr lang="en-US" sz="900" dirty="0"/>
                        <a:t>Join SkillsUSA or the Automotive Service Association</a:t>
                      </a:r>
                    </a:p>
                  </a:txBody>
                  <a:tcPr>
                    <a:noFill/>
                  </a:tcPr>
                </a:tc>
                <a:tc>
                  <a:txBody>
                    <a:bodyPr/>
                    <a:lstStyle/>
                    <a:p>
                      <a:pPr marL="171450" lvl="0" indent="-171450" algn="l">
                        <a:buFont typeface="Arial" panose="020B0604020202020204" pitchFamily="34" charset="0"/>
                        <a:buChar char="•"/>
                      </a:pPr>
                      <a:r>
                        <a:rPr lang="en-US" sz="900" dirty="0"/>
                        <a:t>Work at a local automotive repair or body shop </a:t>
                      </a:r>
                    </a:p>
                  </a:txBody>
                  <a:tcPr>
                    <a:noFill/>
                  </a:tcPr>
                </a:tc>
                <a:extLst>
                  <a:ext uri="{0D108BD9-81ED-4DB2-BD59-A6C34878D82A}">
                    <a16:rowId xmlns:a16="http://schemas.microsoft.com/office/drawing/2014/main" val="2974962540"/>
                  </a:ext>
                </a:extLst>
              </a:tr>
            </a:tbl>
          </a:graphicData>
        </a:graphic>
      </p:graphicFrame>
      <p:sp>
        <p:nvSpPr>
          <p:cNvPr id="28" name="TextBox 27">
            <a:extLst>
              <a:ext uri="{FF2B5EF4-FFF2-40B4-BE49-F238E27FC236}">
                <a16:creationId xmlns:a16="http://schemas.microsoft.com/office/drawing/2014/main" id="{12E02463-CD5F-D1DD-B59B-A5477635CC57}"/>
              </a:ext>
            </a:extLst>
          </p:cNvPr>
          <p:cNvSpPr txBox="1"/>
          <p:nvPr/>
        </p:nvSpPr>
        <p:spPr>
          <a:xfrm>
            <a:off x="3936674" y="3942875"/>
            <a:ext cx="2779117" cy="907941"/>
          </a:xfrm>
          <a:prstGeom prst="rect">
            <a:avLst/>
          </a:prstGeom>
          <a:noFill/>
        </p:spPr>
        <p:txBody>
          <a:bodyPr wrap="square" lIns="91440" tIns="45720" rIns="91440" bIns="45720" rtlCol="0" anchor="t">
            <a:spAutoFit/>
          </a:bodyPr>
          <a:lstStyle/>
          <a:p>
            <a:pPr marL="0" marR="0" algn="ctr">
              <a:spcBef>
                <a:spcPts val="0"/>
              </a:spcBef>
              <a:spcAft>
                <a:spcPts val="600"/>
              </a:spcAft>
            </a:pPr>
            <a:r>
              <a:rPr lang="en-US" sz="1200" b="1" dirty="0">
                <a:solidFill>
                  <a:srgbClr val="0D6CB9"/>
                </a:solidFill>
                <a:effectLst/>
                <a:ea typeface="Calibri" panose="020F0502020204030204" pitchFamily="34" charset="0"/>
                <a:cs typeface="Times New Roman" panose="02020603050405020304" pitchFamily="18" charset="0"/>
              </a:rPr>
              <a:t>Industry-Based Certifications</a:t>
            </a:r>
            <a:endParaRPr lang="en-US" sz="1200" b="1" dirty="0">
              <a:solidFill>
                <a:srgbClr val="0D6CB9"/>
              </a:solidFill>
              <a:ea typeface="Calibri" panose="020F0502020204030204" pitchFamily="34" charset="0"/>
              <a:cs typeface="Times New Roman" panose="02020603050405020304" pitchFamily="18" charset="0"/>
            </a:endParaRPr>
          </a:p>
          <a:p>
            <a:pPr marL="171450" indent="-171450">
              <a:buFont typeface="Arial"/>
              <a:buChar char="•"/>
            </a:pPr>
            <a:r>
              <a:rPr lang="en-US" sz="1200" dirty="0" err="1">
                <a:ea typeface="+mn-lt"/>
                <a:cs typeface="+mn-lt"/>
              </a:rPr>
              <a:t>iCar</a:t>
            </a:r>
            <a:r>
              <a:rPr lang="en-US" sz="1200" dirty="0">
                <a:ea typeface="+mn-lt"/>
                <a:cs typeface="+mn-lt"/>
              </a:rPr>
              <a:t> Non-Structural </a:t>
            </a:r>
            <a:r>
              <a:rPr lang="en-US" sz="1200" dirty="0" err="1">
                <a:ea typeface="+mn-lt"/>
                <a:cs typeface="+mn-lt"/>
              </a:rPr>
              <a:t>ProLevel</a:t>
            </a:r>
            <a:r>
              <a:rPr lang="en-US" sz="1200" dirty="0">
                <a:ea typeface="+mn-lt"/>
                <a:cs typeface="+mn-lt"/>
              </a:rPr>
              <a:t> 1</a:t>
            </a:r>
          </a:p>
          <a:p>
            <a:pPr marL="171450" indent="-171450">
              <a:buFont typeface="Arial"/>
              <a:buChar char="•"/>
            </a:pPr>
            <a:r>
              <a:rPr lang="en-US" sz="1200" dirty="0">
                <a:ea typeface="+mn-lt"/>
                <a:cs typeface="+mn-lt"/>
              </a:rPr>
              <a:t>Automotive Service Excellence certifications (</a:t>
            </a:r>
            <a:r>
              <a:rPr lang="en-US" sz="1200" i="1" dirty="0">
                <a:ea typeface="+mn-lt"/>
                <a:cs typeface="+mn-lt"/>
              </a:rPr>
              <a:t>multiple</a:t>
            </a:r>
            <a:r>
              <a:rPr lang="en-US" sz="1200" dirty="0">
                <a:ea typeface="+mn-lt"/>
                <a:cs typeface="+mn-lt"/>
              </a:rPr>
              <a:t>)</a:t>
            </a:r>
          </a:p>
        </p:txBody>
      </p:sp>
      <p:sp>
        <p:nvSpPr>
          <p:cNvPr id="1027" name="TextBox 1026">
            <a:extLst>
              <a:ext uri="{FF2B5EF4-FFF2-40B4-BE49-F238E27FC236}">
                <a16:creationId xmlns:a16="http://schemas.microsoft.com/office/drawing/2014/main" id="{3F57E4A6-F203-8179-D007-29521C7B6A20}"/>
              </a:ext>
            </a:extLst>
          </p:cNvPr>
          <p:cNvSpPr txBox="1"/>
          <p:nvPr/>
        </p:nvSpPr>
        <p:spPr>
          <a:xfrm>
            <a:off x="352431" y="7812581"/>
            <a:ext cx="2565067" cy="261610"/>
          </a:xfrm>
          <a:prstGeom prst="rect">
            <a:avLst/>
          </a:prstGeom>
          <a:noFill/>
        </p:spPr>
        <p:txBody>
          <a:bodyPr wrap="square" rtlCol="0">
            <a:spAutoFit/>
          </a:bodyPr>
          <a:lstStyle/>
          <a:p>
            <a:pPr marL="0" marR="0">
              <a:spcBef>
                <a:spcPts val="0"/>
              </a:spcBef>
            </a:pPr>
            <a:r>
              <a:rPr lang="en-US" sz="1100" b="1" dirty="0">
                <a:solidFill>
                  <a:srgbClr val="0D6CB9"/>
                </a:solidFill>
                <a:latin typeface="Open Sans SemiBold" panose="020B0706030804020204" pitchFamily="34" charset="0"/>
                <a:ea typeface="Calibri" panose="020F0502020204030204" pitchFamily="34" charset="0"/>
                <a:cs typeface="Times New Roman" panose="02020603050405020304" pitchFamily="18" charset="0"/>
              </a:rPr>
              <a:t>Aligned Occupations</a:t>
            </a:r>
            <a:endParaRPr lang="en-US" sz="1100" b="1" dirty="0">
              <a:solidFill>
                <a:srgbClr val="0D6CB9"/>
              </a:solidFill>
              <a:effectLst/>
              <a:latin typeface="Open Sans SemiBold" panose="020B0706030804020204" pitchFamily="34" charset="0"/>
              <a:ea typeface="Calibri" panose="020F0502020204030204" pitchFamily="34" charset="0"/>
              <a:cs typeface="Times New Roman" panose="02020603050405020304" pitchFamily="18" charset="0"/>
            </a:endParaRPr>
          </a:p>
        </p:txBody>
      </p:sp>
      <p:graphicFrame>
        <p:nvGraphicFramePr>
          <p:cNvPr id="1025" name="Table 24">
            <a:extLst>
              <a:ext uri="{FF2B5EF4-FFF2-40B4-BE49-F238E27FC236}">
                <a16:creationId xmlns:a16="http://schemas.microsoft.com/office/drawing/2014/main" id="{9353EF7D-FC84-0A9D-002E-F3C8F8BE05A9}"/>
              </a:ext>
            </a:extLst>
          </p:cNvPr>
          <p:cNvGraphicFramePr>
            <a:graphicFrameLocks noGrp="1"/>
          </p:cNvGraphicFramePr>
          <p:nvPr>
            <p:extLst>
              <p:ext uri="{D42A27DB-BD31-4B8C-83A1-F6EECF244321}">
                <p14:modId xmlns:p14="http://schemas.microsoft.com/office/powerpoint/2010/main" val="4163945342"/>
              </p:ext>
            </p:extLst>
          </p:nvPr>
        </p:nvGraphicFramePr>
        <p:xfrm>
          <a:off x="395609" y="8055581"/>
          <a:ext cx="6149413" cy="655320"/>
        </p:xfrm>
        <a:graphic>
          <a:graphicData uri="http://schemas.openxmlformats.org/drawingml/2006/table">
            <a:tbl>
              <a:tblPr firstRow="1" bandRow="1">
                <a:tableStyleId>{5C22544A-7EE6-4342-B048-85BDC9FD1C3A}</a:tableStyleId>
              </a:tblPr>
              <a:tblGrid>
                <a:gridCol w="3045184">
                  <a:extLst>
                    <a:ext uri="{9D8B030D-6E8A-4147-A177-3AD203B41FA5}">
                      <a16:colId xmlns:a16="http://schemas.microsoft.com/office/drawing/2014/main" val="2083587555"/>
                    </a:ext>
                  </a:extLst>
                </a:gridCol>
                <a:gridCol w="949960">
                  <a:extLst>
                    <a:ext uri="{9D8B030D-6E8A-4147-A177-3AD203B41FA5}">
                      <a16:colId xmlns:a16="http://schemas.microsoft.com/office/drawing/2014/main" val="3749205641"/>
                    </a:ext>
                  </a:extLst>
                </a:gridCol>
                <a:gridCol w="1201772">
                  <a:extLst>
                    <a:ext uri="{9D8B030D-6E8A-4147-A177-3AD203B41FA5}">
                      <a16:colId xmlns:a16="http://schemas.microsoft.com/office/drawing/2014/main" val="761520341"/>
                    </a:ext>
                  </a:extLst>
                </a:gridCol>
                <a:gridCol w="952497">
                  <a:extLst>
                    <a:ext uri="{9D8B030D-6E8A-4147-A177-3AD203B41FA5}">
                      <a16:colId xmlns:a16="http://schemas.microsoft.com/office/drawing/2014/main" val="82727037"/>
                    </a:ext>
                  </a:extLst>
                </a:gridCol>
              </a:tblGrid>
              <a:tr h="0">
                <a:tc>
                  <a:txBody>
                    <a:bodyPr/>
                    <a:lstStyle/>
                    <a:p>
                      <a:pPr algn="l"/>
                      <a:r>
                        <a:rPr lang="en-US" sz="900" dirty="0"/>
                        <a:t>Occupations</a:t>
                      </a:r>
                    </a:p>
                  </a:txBody>
                  <a:tcPr>
                    <a:solidFill>
                      <a:srgbClr val="178632"/>
                    </a:solidFill>
                  </a:tcPr>
                </a:tc>
                <a:tc>
                  <a:txBody>
                    <a:bodyPr/>
                    <a:lstStyle/>
                    <a:p>
                      <a:pPr algn="ctr"/>
                      <a:r>
                        <a:rPr lang="en-US" sz="900" dirty="0"/>
                        <a:t>Median Wage</a:t>
                      </a:r>
                    </a:p>
                  </a:txBody>
                  <a:tcPr anchor="ctr">
                    <a:solidFill>
                      <a:srgbClr val="178632"/>
                    </a:solidFill>
                  </a:tcPr>
                </a:tc>
                <a:tc>
                  <a:txBody>
                    <a:bodyPr/>
                    <a:lstStyle/>
                    <a:p>
                      <a:pPr algn="ctr"/>
                      <a:r>
                        <a:rPr lang="en-US" sz="900" dirty="0"/>
                        <a:t>Annual Openings</a:t>
                      </a:r>
                    </a:p>
                  </a:txBody>
                  <a:tcPr anchor="ctr">
                    <a:solidFill>
                      <a:srgbClr val="178632"/>
                    </a:solidFill>
                  </a:tcPr>
                </a:tc>
                <a:tc>
                  <a:txBody>
                    <a:bodyPr/>
                    <a:lstStyle/>
                    <a:p>
                      <a:pPr algn="ctr"/>
                      <a:r>
                        <a:rPr lang="en-US" sz="900" dirty="0"/>
                        <a:t>% Growth</a:t>
                      </a:r>
                    </a:p>
                  </a:txBody>
                  <a:tcPr anchor="ctr">
                    <a:solidFill>
                      <a:srgbClr val="178632"/>
                    </a:solidFill>
                  </a:tcPr>
                </a:tc>
                <a:extLst>
                  <a:ext uri="{0D108BD9-81ED-4DB2-BD59-A6C34878D82A}">
                    <a16:rowId xmlns:a16="http://schemas.microsoft.com/office/drawing/2014/main" val="2788444287"/>
                  </a:ext>
                </a:extLst>
              </a:tr>
              <a:tr h="182880">
                <a:tc>
                  <a:txBody>
                    <a:bodyPr/>
                    <a:lstStyle/>
                    <a:p>
                      <a:pPr marL="0" lvl="0" indent="0" algn="l">
                        <a:buNone/>
                      </a:pPr>
                      <a:r>
                        <a:rPr lang="en-US" sz="800" b="0" i="0" u="none" strike="noStrike" baseline="0" noProof="0" dirty="0">
                          <a:solidFill>
                            <a:srgbClr val="000000"/>
                          </a:solidFill>
                          <a:latin typeface="Calibri"/>
                        </a:rPr>
                        <a:t>Automotive Body and Related Repairers </a:t>
                      </a:r>
                      <a:endParaRPr lang="en-US" sz="800" dirty="0"/>
                    </a:p>
                  </a:txBody>
                  <a:tcPr anchor="ctr">
                    <a:solidFill>
                      <a:srgbClr val="178632">
                        <a:alpha val="20000"/>
                      </a:srgbClr>
                    </a:solidFill>
                  </a:tcPr>
                </a:tc>
                <a:tc>
                  <a:txBody>
                    <a:bodyPr/>
                    <a:lstStyle/>
                    <a:p>
                      <a:pPr marL="0" lvl="0" indent="0" algn="ctr">
                        <a:buNone/>
                      </a:pPr>
                      <a:r>
                        <a:rPr lang="en-US" sz="800" b="0" i="0" u="none" strike="noStrike" baseline="0" noProof="0" dirty="0">
                          <a:solidFill>
                            <a:srgbClr val="000000"/>
                          </a:solidFill>
                          <a:latin typeface="Calibri"/>
                        </a:rPr>
                        <a:t>$40,144</a:t>
                      </a:r>
                      <a:endParaRPr lang="en-US" sz="800" dirty="0"/>
                    </a:p>
                  </a:txBody>
                  <a:tcPr anchor="ctr">
                    <a:noFill/>
                  </a:tcPr>
                </a:tc>
                <a:tc>
                  <a:txBody>
                    <a:bodyPr/>
                    <a:lstStyle/>
                    <a:p>
                      <a:pPr marL="0" lvl="0" indent="0" algn="ctr">
                        <a:buNone/>
                      </a:pPr>
                      <a:r>
                        <a:rPr lang="en-US" sz="800" b="0" i="0" u="none" strike="noStrike" baseline="0" noProof="0" dirty="0">
                          <a:solidFill>
                            <a:srgbClr val="000000"/>
                          </a:solidFill>
                          <a:latin typeface="Calibri"/>
                        </a:rPr>
                        <a:t>1,456</a:t>
                      </a:r>
                      <a:endParaRPr lang="en-US" sz="800" dirty="0"/>
                    </a:p>
                  </a:txBody>
                  <a:tcPr anchor="ctr">
                    <a:noFill/>
                  </a:tcPr>
                </a:tc>
                <a:tc>
                  <a:txBody>
                    <a:bodyPr/>
                    <a:lstStyle/>
                    <a:p>
                      <a:pPr marL="0" lvl="0" indent="0" algn="ctr">
                        <a:buNone/>
                      </a:pPr>
                      <a:r>
                        <a:rPr lang="en-US" sz="800" b="0" i="0" u="none" strike="noStrike" baseline="0" noProof="0" dirty="0">
                          <a:solidFill>
                            <a:srgbClr val="000000"/>
                          </a:solidFill>
                          <a:latin typeface="Calibri"/>
                        </a:rPr>
                        <a:t>25%</a:t>
                      </a:r>
                      <a:endParaRPr lang="en-US" sz="800" dirty="0"/>
                    </a:p>
                  </a:txBody>
                  <a:tcPr anchor="ctr">
                    <a:noFill/>
                  </a:tcPr>
                </a:tc>
                <a:extLst>
                  <a:ext uri="{0D108BD9-81ED-4DB2-BD59-A6C34878D82A}">
                    <a16:rowId xmlns:a16="http://schemas.microsoft.com/office/drawing/2014/main" val="2974962540"/>
                  </a:ext>
                </a:extLst>
              </a:tr>
              <a:tr h="182880">
                <a:tc>
                  <a:txBody>
                    <a:bodyPr/>
                    <a:lstStyle/>
                    <a:p>
                      <a:pPr marL="0" lvl="0" indent="0" algn="l">
                        <a:buNone/>
                      </a:pPr>
                      <a:r>
                        <a:rPr lang="en-US" sz="800" b="0" i="0" u="none" strike="noStrike" baseline="0" noProof="0" dirty="0">
                          <a:solidFill>
                            <a:srgbClr val="000000"/>
                          </a:solidFill>
                          <a:latin typeface="Calibri"/>
                        </a:rPr>
                        <a:t>Automotive Service Technician and Mechanics</a:t>
                      </a:r>
                      <a:endParaRPr lang="en-US" sz="800" dirty="0"/>
                    </a:p>
                  </a:txBody>
                  <a:tcPr anchor="ctr">
                    <a:solidFill>
                      <a:srgbClr val="178632">
                        <a:alpha val="20000"/>
                      </a:srgbClr>
                    </a:solidFill>
                  </a:tcPr>
                </a:tc>
                <a:tc>
                  <a:txBody>
                    <a:bodyPr/>
                    <a:lstStyle/>
                    <a:p>
                      <a:pPr marL="0" lvl="0" indent="0" algn="ctr">
                        <a:buNone/>
                      </a:pPr>
                      <a:r>
                        <a:rPr lang="en-US" sz="800" b="0" i="0" u="none" strike="noStrike" baseline="0" noProof="0" dirty="0">
                          <a:solidFill>
                            <a:srgbClr val="000000"/>
                          </a:solidFill>
                          <a:latin typeface="Calibri"/>
                        </a:rPr>
                        <a:t>$38,459</a:t>
                      </a:r>
                      <a:endParaRPr lang="en-US" sz="800" dirty="0"/>
                    </a:p>
                  </a:txBody>
                  <a:tcPr anchor="ctr">
                    <a:noFill/>
                  </a:tcPr>
                </a:tc>
                <a:tc>
                  <a:txBody>
                    <a:bodyPr/>
                    <a:lstStyle/>
                    <a:p>
                      <a:pPr marL="0" lvl="0" indent="0" algn="ctr">
                        <a:buNone/>
                      </a:pPr>
                      <a:r>
                        <a:rPr lang="en-US" sz="800" b="0" i="0" u="none" strike="noStrike" baseline="0" noProof="0" dirty="0">
                          <a:solidFill>
                            <a:srgbClr val="000000"/>
                          </a:solidFill>
                          <a:latin typeface="Calibri"/>
                        </a:rPr>
                        <a:t>5,557</a:t>
                      </a:r>
                      <a:endParaRPr lang="en-US" sz="800" dirty="0"/>
                    </a:p>
                  </a:txBody>
                  <a:tcPr anchor="ctr">
                    <a:noFill/>
                  </a:tcPr>
                </a:tc>
                <a:tc>
                  <a:txBody>
                    <a:bodyPr/>
                    <a:lstStyle/>
                    <a:p>
                      <a:pPr marL="0" lvl="0" indent="0" algn="ctr">
                        <a:buNone/>
                      </a:pPr>
                      <a:r>
                        <a:rPr lang="en-US" sz="800" b="0" i="0" u="none" strike="noStrike" baseline="0" noProof="0" dirty="0">
                          <a:solidFill>
                            <a:srgbClr val="000000"/>
                          </a:solidFill>
                          <a:latin typeface="Calibri"/>
                        </a:rPr>
                        <a:t>18%</a:t>
                      </a:r>
                      <a:endParaRPr lang="en-US" sz="800" dirty="0"/>
                    </a:p>
                  </a:txBody>
                  <a:tcPr anchor="ctr">
                    <a:noFill/>
                  </a:tcPr>
                </a:tc>
                <a:extLst>
                  <a:ext uri="{0D108BD9-81ED-4DB2-BD59-A6C34878D82A}">
                    <a16:rowId xmlns:a16="http://schemas.microsoft.com/office/drawing/2014/main" val="1200388448"/>
                  </a:ext>
                </a:extLst>
              </a:tr>
            </a:tbl>
          </a:graphicData>
        </a:graphic>
      </p:graphicFrame>
      <p:sp>
        <p:nvSpPr>
          <p:cNvPr id="20" name="TextBox 19">
            <a:extLst>
              <a:ext uri="{FF2B5EF4-FFF2-40B4-BE49-F238E27FC236}">
                <a16:creationId xmlns:a16="http://schemas.microsoft.com/office/drawing/2014/main" id="{9B01E447-DC56-6C34-7EC9-E71AB3843F05}"/>
              </a:ext>
            </a:extLst>
          </p:cNvPr>
          <p:cNvSpPr txBox="1"/>
          <p:nvPr/>
        </p:nvSpPr>
        <p:spPr>
          <a:xfrm>
            <a:off x="23746" y="8748468"/>
            <a:ext cx="5818910" cy="369332"/>
          </a:xfrm>
          <a:prstGeom prst="rect">
            <a:avLst/>
          </a:prstGeom>
          <a:noFill/>
        </p:spPr>
        <p:txBody>
          <a:bodyPr wrap="square" lIns="91440" tIns="45720" rIns="91440" bIns="45720" rtlCol="0" anchor="t">
            <a:spAutoFit/>
          </a:bodyPr>
          <a:lstStyle/>
          <a:p>
            <a:r>
              <a:rPr lang="en-US" sz="900" dirty="0">
                <a:effectLst/>
                <a:ea typeface="Calibri" panose="020F0502020204030204" pitchFamily="34" charset="0"/>
                <a:cs typeface="Times New Roman"/>
              </a:rPr>
              <a:t>Successful completion of the </a:t>
            </a:r>
            <a:r>
              <a:rPr lang="en-US" sz="900" dirty="0">
                <a:ea typeface="Calibri" panose="020F0502020204030204" pitchFamily="34" charset="0"/>
                <a:cs typeface="Times New Roman"/>
              </a:rPr>
              <a:t>Automotive program</a:t>
            </a:r>
            <a:r>
              <a:rPr lang="en-US" sz="900" dirty="0">
                <a:effectLst/>
                <a:ea typeface="Calibri" panose="020F0502020204030204" pitchFamily="34" charset="0"/>
                <a:cs typeface="Times New Roman"/>
              </a:rPr>
              <a:t> of study will fulfill requirements of the Business and Industry </a:t>
            </a:r>
            <a:r>
              <a:rPr lang="en-US" sz="900" dirty="0">
                <a:ea typeface="Calibri" panose="020F0502020204030204" pitchFamily="34" charset="0"/>
                <a:cs typeface="Times New Roman"/>
              </a:rPr>
              <a:t>endorsement</a:t>
            </a:r>
            <a:r>
              <a:rPr lang="en-US" sz="900" dirty="0">
                <a:effectLst/>
                <a:ea typeface="Calibri" panose="020F0502020204030204" pitchFamily="34" charset="0"/>
                <a:cs typeface="Times New Roman"/>
              </a:rPr>
              <a:t>. </a:t>
            </a:r>
            <a:r>
              <a:rPr lang="en-US" sz="900" dirty="0">
                <a:ea typeface="Calibri" panose="020F0502020204030204" pitchFamily="34" charset="0"/>
                <a:cs typeface="Times New Roman"/>
              </a:rPr>
              <a:t>Revised – August 2022</a:t>
            </a:r>
            <a:endParaRPr lang="en-US" sz="900" dirty="0">
              <a:effectLst/>
              <a:ea typeface="Calibri" panose="020F0502020204030204" pitchFamily="34" charset="0"/>
              <a:cs typeface="Times New Roman"/>
            </a:endParaRPr>
          </a:p>
        </p:txBody>
      </p:sp>
      <p:pic>
        <p:nvPicPr>
          <p:cNvPr id="19" name="Picture 18" descr="TEA Logo">
            <a:extLst>
              <a:ext uri="{FF2B5EF4-FFF2-40B4-BE49-F238E27FC236}">
                <a16:creationId xmlns:a16="http://schemas.microsoft.com/office/drawing/2014/main" id="{D425DCFA-B400-9CF5-A7DC-48A13005693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53543" y="8717890"/>
            <a:ext cx="705086" cy="352543"/>
          </a:xfrm>
          <a:prstGeom prst="rect">
            <a:avLst/>
          </a:prstGeom>
          <a:noFill/>
          <a:ln>
            <a:noFill/>
          </a:ln>
        </p:spPr>
      </p:pic>
      <p:cxnSp>
        <p:nvCxnSpPr>
          <p:cNvPr id="10" name="Straight Connector 9">
            <a:extLst>
              <a:ext uri="{FF2B5EF4-FFF2-40B4-BE49-F238E27FC236}">
                <a16:creationId xmlns:a16="http://schemas.microsoft.com/office/drawing/2014/main" id="{6DBEB1FC-7968-5BBF-A658-6250557071B0}"/>
              </a:ext>
              <a:ext uri="{C183D7F6-B498-43B3-948B-1728B52AA6E4}">
                <adec:decorative xmlns:adec="http://schemas.microsoft.com/office/drawing/2017/decorative" val="1"/>
              </a:ext>
            </a:extLst>
          </p:cNvPr>
          <p:cNvCxnSpPr>
            <a:cxnSpLocks/>
          </p:cNvCxnSpPr>
          <p:nvPr/>
        </p:nvCxnSpPr>
        <p:spPr>
          <a:xfrm flipH="1">
            <a:off x="356260" y="7805028"/>
            <a:ext cx="6127667" cy="0"/>
          </a:xfrm>
          <a:prstGeom prst="line">
            <a:avLst/>
          </a:prstGeom>
          <a:ln w="28575">
            <a:solidFill>
              <a:srgbClr val="03818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08A0F3E-569B-532F-9516-9A9608D87104}"/>
              </a:ext>
              <a:ext uri="{C183D7F6-B498-43B3-948B-1728B52AA6E4}">
                <adec:decorative xmlns:adec="http://schemas.microsoft.com/office/drawing/2017/decorative" val="1"/>
              </a:ext>
            </a:extLst>
          </p:cNvPr>
          <p:cNvCxnSpPr>
            <a:cxnSpLocks/>
          </p:cNvCxnSpPr>
          <p:nvPr/>
        </p:nvCxnSpPr>
        <p:spPr>
          <a:xfrm flipH="1">
            <a:off x="4043547" y="3705499"/>
            <a:ext cx="2493817" cy="0"/>
          </a:xfrm>
          <a:prstGeom prst="line">
            <a:avLst/>
          </a:prstGeom>
          <a:ln w="28575">
            <a:solidFill>
              <a:srgbClr val="03818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FB05A93-22EA-C812-084F-141BBFCDBE23}"/>
              </a:ext>
              <a:ext uri="{C183D7F6-B498-43B3-948B-1728B52AA6E4}">
                <adec:decorative xmlns:adec="http://schemas.microsoft.com/office/drawing/2017/decorative" val="1"/>
              </a:ext>
            </a:extLst>
          </p:cNvPr>
          <p:cNvCxnSpPr>
            <a:cxnSpLocks/>
          </p:cNvCxnSpPr>
          <p:nvPr/>
        </p:nvCxnSpPr>
        <p:spPr>
          <a:xfrm>
            <a:off x="3705101" y="2202958"/>
            <a:ext cx="20410" cy="5535128"/>
          </a:xfrm>
          <a:prstGeom prst="line">
            <a:avLst/>
          </a:prstGeom>
          <a:ln w="28575">
            <a:solidFill>
              <a:srgbClr val="03818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ACBBB07-6B81-97C8-794A-73D74F0EFA14}"/>
              </a:ext>
              <a:ext uri="{C183D7F6-B498-43B3-948B-1728B52AA6E4}">
                <adec:decorative xmlns:adec="http://schemas.microsoft.com/office/drawing/2017/decorative" val="1"/>
              </a:ext>
            </a:extLst>
          </p:cNvPr>
          <p:cNvCxnSpPr>
            <a:cxnSpLocks/>
          </p:cNvCxnSpPr>
          <p:nvPr/>
        </p:nvCxnSpPr>
        <p:spPr>
          <a:xfrm flipH="1">
            <a:off x="356260" y="5356428"/>
            <a:ext cx="3072740" cy="0"/>
          </a:xfrm>
          <a:prstGeom prst="line">
            <a:avLst/>
          </a:prstGeom>
          <a:ln w="28575">
            <a:solidFill>
              <a:srgbClr val="038180"/>
            </a:solidFill>
          </a:ln>
        </p:spPr>
        <p:style>
          <a:lnRef idx="1">
            <a:schemeClr val="accent1"/>
          </a:lnRef>
          <a:fillRef idx="0">
            <a:schemeClr val="accent1"/>
          </a:fillRef>
          <a:effectRef idx="0">
            <a:schemeClr val="accent1"/>
          </a:effectRef>
          <a:fontRef idx="minor">
            <a:schemeClr val="tx1"/>
          </a:fontRef>
        </p:style>
      </p:cxnSp>
      <p:pic>
        <p:nvPicPr>
          <p:cNvPr id="3" name="Picture 5">
            <a:extLst>
              <a:ext uri="{FF2B5EF4-FFF2-40B4-BE49-F238E27FC236}">
                <a16:creationId xmlns:a16="http://schemas.microsoft.com/office/drawing/2014/main" id="{F591AD1E-9F46-D5D0-D9AE-E37FF83CC8D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084171" y="943196"/>
            <a:ext cx="529989" cy="555306"/>
          </a:xfrm>
          <a:prstGeom prst="rect">
            <a:avLst/>
          </a:prstGeom>
        </p:spPr>
      </p:pic>
      <p:pic>
        <p:nvPicPr>
          <p:cNvPr id="12" name="Picture 12">
            <a:extLst>
              <a:ext uri="{FF2B5EF4-FFF2-40B4-BE49-F238E27FC236}">
                <a16:creationId xmlns:a16="http://schemas.microsoft.com/office/drawing/2014/main" id="{E432344B-E539-9CDA-E0D9-147609D4B034}"/>
              </a:ext>
              <a:ext uri="{C183D7F6-B498-43B3-948B-1728B52AA6E4}">
                <adec:decorative xmlns:adec="http://schemas.microsoft.com/office/drawing/2017/decorative" val="1"/>
              </a:ext>
            </a:extLst>
          </p:cNvPr>
          <p:cNvPicPr>
            <a:picLocks noChangeAspect="1"/>
          </p:cNvPicPr>
          <p:nvPr/>
        </p:nvPicPr>
        <p:blipFill rotWithShape="1">
          <a:blip r:embed="rId4"/>
          <a:srcRect l="8975" t="15136" r="13386" b="33179"/>
          <a:stretch/>
        </p:blipFill>
        <p:spPr>
          <a:xfrm>
            <a:off x="3717890" y="940378"/>
            <a:ext cx="2129796" cy="571454"/>
          </a:xfrm>
          <a:prstGeom prst="rect">
            <a:avLst/>
          </a:prstGeom>
        </p:spPr>
      </p:pic>
      <p:sp>
        <p:nvSpPr>
          <p:cNvPr id="25" name="TextBox 24">
            <a:extLst>
              <a:ext uri="{FF2B5EF4-FFF2-40B4-BE49-F238E27FC236}">
                <a16:creationId xmlns:a16="http://schemas.microsoft.com/office/drawing/2014/main" id="{60554B84-CA94-4041-93AE-081426F8CBA3}"/>
              </a:ext>
            </a:extLst>
          </p:cNvPr>
          <p:cNvSpPr txBox="1"/>
          <p:nvPr/>
        </p:nvSpPr>
        <p:spPr>
          <a:xfrm>
            <a:off x="3918860" y="7528029"/>
            <a:ext cx="2565067" cy="276999"/>
          </a:xfrm>
          <a:prstGeom prst="rect">
            <a:avLst/>
          </a:prstGeom>
          <a:noFill/>
        </p:spPr>
        <p:txBody>
          <a:bodyPr wrap="square" lIns="91440" tIns="45720" rIns="91440" bIns="45720" rtlCol="0" anchor="t">
            <a:spAutoFit/>
          </a:bodyPr>
          <a:lstStyle/>
          <a:p>
            <a:pPr marL="0" marR="0">
              <a:spcBef>
                <a:spcPts val="0"/>
              </a:spcBef>
              <a:spcAft>
                <a:spcPts val="600"/>
              </a:spcAft>
            </a:pPr>
            <a:r>
              <a:rPr lang="en-US" sz="1200" b="1" i="1" dirty="0">
                <a:effectLst/>
                <a:ea typeface="Calibri" panose="020F0502020204030204" pitchFamily="34" charset="0"/>
                <a:cs typeface="Times New Roman" panose="02020603050405020304" pitchFamily="18" charset="0"/>
              </a:rPr>
              <a:t>SMHS Collision Repair Paint Bay</a:t>
            </a:r>
          </a:p>
        </p:txBody>
      </p:sp>
      <p:pic>
        <p:nvPicPr>
          <p:cNvPr id="6" name="Picture 5">
            <a:extLst>
              <a:ext uri="{FF2B5EF4-FFF2-40B4-BE49-F238E27FC236}">
                <a16:creationId xmlns:a16="http://schemas.microsoft.com/office/drawing/2014/main" id="{12D6C80D-3A80-41D6-91F8-FA007882D2B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01612" y="5637754"/>
            <a:ext cx="2514600" cy="1885950"/>
          </a:xfrm>
          <a:prstGeom prst="rect">
            <a:avLst/>
          </a:prstGeom>
        </p:spPr>
      </p:pic>
    </p:spTree>
    <p:extLst>
      <p:ext uri="{BB962C8B-B14F-4D97-AF65-F5344CB8AC3E}">
        <p14:creationId xmlns:p14="http://schemas.microsoft.com/office/powerpoint/2010/main" val="2115741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DD45E37-0456-9A71-5910-812F50926441}"/>
              </a:ext>
            </a:extLst>
          </p:cNvPr>
          <p:cNvSpPr txBox="1">
            <a:spLocks noGrp="1"/>
          </p:cNvSpPr>
          <p:nvPr>
            <p:ph type="title" idx="4294967295"/>
          </p:nvPr>
        </p:nvSpPr>
        <p:spPr>
          <a:xfrm>
            <a:off x="0" y="-16569"/>
            <a:ext cx="6858000" cy="590931"/>
          </a:xfrm>
          <a:prstGeom prst="rect">
            <a:avLst/>
          </a:prstGeom>
          <a:solidFill>
            <a:srgbClr val="178632"/>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spcAft>
                <a:spcPts val="600"/>
              </a:spcAft>
            </a:pPr>
            <a:r>
              <a:rPr lang="en-US" sz="1800" b="1" dirty="0">
                <a:solidFill>
                  <a:schemeClr val="bg1"/>
                </a:solidFill>
                <a:latin typeface="+mn-lt"/>
                <a:ea typeface="Open Sans"/>
                <a:cs typeface="Open Sans"/>
              </a:rPr>
              <a:t>Automotive</a:t>
            </a:r>
            <a:br>
              <a:rPr lang="en-US" sz="1800" b="1" dirty="0">
                <a:latin typeface="+mn-lt"/>
                <a:ea typeface="Open Sans" panose="020B0606030504020204" pitchFamily="34" charset="0"/>
                <a:cs typeface="Open Sans" panose="020B0606030504020204" pitchFamily="34" charset="0"/>
              </a:rPr>
            </a:br>
            <a:r>
              <a:rPr lang="en-US" sz="1800" b="1" dirty="0">
                <a:solidFill>
                  <a:schemeClr val="bg1"/>
                </a:solidFill>
                <a:latin typeface="+mn-lt"/>
                <a:ea typeface="Open Sans"/>
                <a:cs typeface="Open Sans"/>
              </a:rPr>
              <a:t>Course Information</a:t>
            </a:r>
            <a:endParaRPr lang="en-US" dirty="0">
              <a:solidFill>
                <a:schemeClr val="bg1"/>
              </a:solidFill>
              <a:ea typeface="Open Sans"/>
              <a:cs typeface="Open Sans"/>
            </a:endParaRPr>
          </a:p>
        </p:txBody>
      </p:sp>
      <p:graphicFrame>
        <p:nvGraphicFramePr>
          <p:cNvPr id="3" name="Table 24">
            <a:extLst>
              <a:ext uri="{FF2B5EF4-FFF2-40B4-BE49-F238E27FC236}">
                <a16:creationId xmlns:a16="http://schemas.microsoft.com/office/drawing/2014/main" id="{056CCD33-F41C-3271-0BF6-E24B4BE9EB18}"/>
              </a:ext>
            </a:extLst>
          </p:cNvPr>
          <p:cNvGraphicFramePr>
            <a:graphicFrameLocks noGrp="1"/>
          </p:cNvGraphicFramePr>
          <p:nvPr>
            <p:extLst>
              <p:ext uri="{D42A27DB-BD31-4B8C-83A1-F6EECF244321}">
                <p14:modId xmlns:p14="http://schemas.microsoft.com/office/powerpoint/2010/main" val="2440704379"/>
              </p:ext>
            </p:extLst>
          </p:nvPr>
        </p:nvGraphicFramePr>
        <p:xfrm>
          <a:off x="85854" y="878717"/>
          <a:ext cx="6640065" cy="1726276"/>
        </p:xfrm>
        <a:graphic>
          <a:graphicData uri="http://schemas.openxmlformats.org/drawingml/2006/table">
            <a:tbl>
              <a:tblPr firstRow="1" bandRow="1">
                <a:tableStyleId>{5C22544A-7EE6-4342-B048-85BDC9FD1C3A}</a:tableStyleId>
              </a:tblPr>
              <a:tblGrid>
                <a:gridCol w="2402904">
                  <a:extLst>
                    <a:ext uri="{9D8B030D-6E8A-4147-A177-3AD203B41FA5}">
                      <a16:colId xmlns:a16="http://schemas.microsoft.com/office/drawing/2014/main" val="2083587555"/>
                    </a:ext>
                  </a:extLst>
                </a:gridCol>
                <a:gridCol w="1658566">
                  <a:extLst>
                    <a:ext uri="{9D8B030D-6E8A-4147-A177-3AD203B41FA5}">
                      <a16:colId xmlns:a16="http://schemas.microsoft.com/office/drawing/2014/main" val="3749205641"/>
                    </a:ext>
                  </a:extLst>
                </a:gridCol>
                <a:gridCol w="1386784">
                  <a:extLst>
                    <a:ext uri="{9D8B030D-6E8A-4147-A177-3AD203B41FA5}">
                      <a16:colId xmlns:a16="http://schemas.microsoft.com/office/drawing/2014/main" val="603892530"/>
                    </a:ext>
                  </a:extLst>
                </a:gridCol>
                <a:gridCol w="1191811">
                  <a:extLst>
                    <a:ext uri="{9D8B030D-6E8A-4147-A177-3AD203B41FA5}">
                      <a16:colId xmlns:a16="http://schemas.microsoft.com/office/drawing/2014/main" val="562161464"/>
                    </a:ext>
                  </a:extLst>
                </a:gridCol>
              </a:tblGrid>
              <a:tr h="263236">
                <a:tc>
                  <a:txBody>
                    <a:bodyPr/>
                    <a:lstStyle/>
                    <a:p>
                      <a:pPr algn="ctr"/>
                      <a:r>
                        <a:rPr lang="en-US" sz="1000" dirty="0"/>
                        <a:t>COURSE NAME</a:t>
                      </a:r>
                    </a:p>
                  </a:txBody>
                  <a:tcPr anchor="ctr">
                    <a:solidFill>
                      <a:srgbClr val="178632"/>
                    </a:solidFill>
                  </a:tcPr>
                </a:tc>
                <a:tc>
                  <a:txBody>
                    <a:bodyPr/>
                    <a:lstStyle/>
                    <a:p>
                      <a:pPr algn="ctr"/>
                      <a:r>
                        <a:rPr lang="en-US" sz="1000" dirty="0"/>
                        <a:t>SERVICE ID</a:t>
                      </a:r>
                    </a:p>
                  </a:txBody>
                  <a:tcPr anchor="ctr">
                    <a:solidFill>
                      <a:srgbClr val="178632"/>
                    </a:solidFill>
                  </a:tcPr>
                </a:tc>
                <a:tc>
                  <a:txBody>
                    <a:bodyPr/>
                    <a:lstStyle/>
                    <a:p>
                      <a:pPr lvl="0" algn="ctr">
                        <a:buNone/>
                      </a:pPr>
                      <a:r>
                        <a:rPr lang="en-US" sz="1000" b="1" i="0" u="none" strike="noStrike" noProof="0" dirty="0">
                          <a:latin typeface="Calibri"/>
                        </a:rPr>
                        <a:t>PREREQUISITES</a:t>
                      </a:r>
                      <a:r>
                        <a:rPr lang="en-US" sz="1000" dirty="0"/>
                        <a:t> </a:t>
                      </a:r>
                    </a:p>
                  </a:txBody>
                  <a:tcPr anchor="ctr">
                    <a:solidFill>
                      <a:srgbClr val="178632"/>
                    </a:solidFill>
                  </a:tcPr>
                </a:tc>
                <a:tc>
                  <a:txBody>
                    <a:bodyPr/>
                    <a:lstStyle/>
                    <a:p>
                      <a:pPr algn="ctr"/>
                      <a:r>
                        <a:rPr lang="en-US" sz="1000" dirty="0"/>
                        <a:t>COREQUISITES </a:t>
                      </a:r>
                    </a:p>
                  </a:txBody>
                  <a:tcPr anchor="ctr">
                    <a:solidFill>
                      <a:srgbClr val="178632"/>
                    </a:solidFill>
                  </a:tcPr>
                </a:tc>
                <a:extLst>
                  <a:ext uri="{0D108BD9-81ED-4DB2-BD59-A6C34878D82A}">
                    <a16:rowId xmlns:a16="http://schemas.microsoft.com/office/drawing/2014/main" val="2788444287"/>
                  </a:ext>
                </a:extLst>
              </a:tr>
              <a:tr h="167783">
                <a:tc>
                  <a:txBody>
                    <a:bodyPr/>
                    <a:lstStyle/>
                    <a:p>
                      <a:pPr lvl="0">
                        <a:buNone/>
                      </a:pPr>
                      <a:r>
                        <a:rPr lang="en-US" sz="900" b="0" i="0" u="none" strike="noStrike" baseline="0" noProof="0" dirty="0">
                          <a:solidFill>
                            <a:srgbClr val="000000"/>
                          </a:solidFill>
                          <a:latin typeface="Calibri"/>
                        </a:rPr>
                        <a:t>Basic Collision Repair and Refinishing </a:t>
                      </a:r>
                      <a:endParaRPr lang="en-US" sz="900" dirty="0"/>
                    </a:p>
                  </a:txBody>
                  <a:tcPr anchor="ctr">
                    <a:solidFill>
                      <a:schemeClr val="bg1">
                        <a:lumMod val="85000"/>
                        <a:alpha val="60000"/>
                      </a:schemeClr>
                    </a:solidFill>
                  </a:tcPr>
                </a:tc>
                <a:tc>
                  <a:txBody>
                    <a:bodyPr/>
                    <a:lstStyle/>
                    <a:p>
                      <a:pPr marL="0" lvl="0" algn="ctr" rtl="0" eaLnBrk="1" latinLnBrk="0" hangingPunct="1">
                        <a:buNone/>
                      </a:pPr>
                      <a:r>
                        <a:rPr lang="en-US" sz="900" b="0" i="0" u="none" strike="noStrike" kern="1200" noProof="0" dirty="0">
                          <a:solidFill>
                            <a:schemeClr val="dk1"/>
                          </a:solidFill>
                          <a:latin typeface="Calibri"/>
                          <a:ea typeface="+mn-ea"/>
                          <a:cs typeface="+mn-cs"/>
                        </a:rPr>
                        <a:t>13039750 (1 credit) </a:t>
                      </a:r>
                    </a:p>
                    <a:p>
                      <a:pPr marL="0" lvl="0" algn="ctr" rtl="0" eaLnBrk="1" latinLnBrk="0" hangingPunct="1">
                        <a:buNone/>
                      </a:pPr>
                      <a:r>
                        <a:rPr lang="en-US" sz="900" b="0" i="0" u="none" strike="noStrike" kern="1200" noProof="0" dirty="0">
                          <a:solidFill>
                            <a:schemeClr val="dk1"/>
                          </a:solidFill>
                          <a:latin typeface="Calibri"/>
                          <a:ea typeface="+mn-ea"/>
                          <a:cs typeface="+mn-cs"/>
                        </a:rPr>
                        <a:t>6807</a:t>
                      </a:r>
                      <a:endParaRPr lang="en-US" sz="900" b="0" i="0" u="none" strike="noStrike" kern="1200" dirty="0">
                        <a:solidFill>
                          <a:schemeClr val="dk1"/>
                        </a:solidFill>
                        <a:latin typeface="Calibri"/>
                        <a:ea typeface="+mn-ea"/>
                        <a:cs typeface="+mn-cs"/>
                      </a:endParaRPr>
                    </a:p>
                  </a:txBody>
                  <a:tcPr>
                    <a:solidFill>
                      <a:schemeClr val="bg1">
                        <a:lumMod val="85000"/>
                        <a:alpha val="60000"/>
                      </a:schemeClr>
                    </a:solidFill>
                  </a:tcPr>
                </a:tc>
                <a:tc>
                  <a:txBody>
                    <a:bodyPr/>
                    <a:lstStyle/>
                    <a:p>
                      <a:pPr marL="0" lvl="0" algn="ctr" defTabSz="685800">
                        <a:buNone/>
                      </a:pPr>
                      <a:r>
                        <a:rPr lang="en-US" sz="900" b="0" i="0" u="none" strike="noStrike" kern="1200" dirty="0">
                          <a:solidFill>
                            <a:schemeClr val="dk1"/>
                          </a:solidFill>
                          <a:latin typeface="Calibri"/>
                          <a:ea typeface="+mn-ea"/>
                          <a:cs typeface="+mn-cs"/>
                        </a:rPr>
                        <a:t>None</a:t>
                      </a:r>
                    </a:p>
                  </a:txBody>
                  <a:tcPr>
                    <a:solidFill>
                      <a:schemeClr val="bg1">
                        <a:lumMod val="85000"/>
                        <a:alpha val="60000"/>
                      </a:schemeClr>
                    </a:solidFill>
                  </a:tcPr>
                </a:tc>
                <a:tc>
                  <a:txBody>
                    <a:bodyPr/>
                    <a:lstStyle/>
                    <a:p>
                      <a:pPr marL="0" lvl="0" algn="ctr" defTabSz="685800">
                        <a:buNone/>
                      </a:pPr>
                      <a:r>
                        <a:rPr lang="en-US" sz="900" b="0" i="0" u="none" strike="noStrike" kern="1200" dirty="0">
                          <a:solidFill>
                            <a:schemeClr val="dk1"/>
                          </a:solidFill>
                          <a:latin typeface="Calibri"/>
                          <a:ea typeface="+mn-ea"/>
                          <a:cs typeface="+mn-cs"/>
                        </a:rPr>
                        <a:t>None</a:t>
                      </a:r>
                    </a:p>
                  </a:txBody>
                  <a:tcPr>
                    <a:solidFill>
                      <a:schemeClr val="bg1">
                        <a:lumMod val="85000"/>
                        <a:alpha val="60000"/>
                      </a:schemeClr>
                    </a:solidFill>
                  </a:tcPr>
                </a:tc>
                <a:extLst>
                  <a:ext uri="{0D108BD9-81ED-4DB2-BD59-A6C34878D82A}">
                    <a16:rowId xmlns:a16="http://schemas.microsoft.com/office/drawing/2014/main" val="2974962540"/>
                  </a:ext>
                </a:extLst>
              </a:tr>
              <a:tr h="243737">
                <a:tc>
                  <a:txBody>
                    <a:bodyPr/>
                    <a:lstStyle/>
                    <a:p>
                      <a:pPr lvl="0">
                        <a:buNone/>
                      </a:pPr>
                      <a:r>
                        <a:rPr lang="en-US" sz="900" b="0" i="0" u="none" strike="noStrike" kern="1200" baseline="0" noProof="0" dirty="0">
                          <a:solidFill>
                            <a:srgbClr val="000000"/>
                          </a:solidFill>
                          <a:latin typeface="Calibri"/>
                          <a:ea typeface="+mn-ea"/>
                          <a:cs typeface="+mn-cs"/>
                        </a:rPr>
                        <a:t>Collision Repair</a:t>
                      </a:r>
                      <a:endParaRPr lang="en-US" sz="900" b="0" i="0" u="none" strike="noStrike" kern="1200" baseline="0" dirty="0">
                        <a:solidFill>
                          <a:srgbClr val="000000"/>
                        </a:solidFill>
                        <a:latin typeface="Calibri"/>
                        <a:ea typeface="+mn-ea"/>
                        <a:cs typeface="+mn-cs"/>
                      </a:endParaRPr>
                    </a:p>
                  </a:txBody>
                  <a:tcPr anchor="ctr">
                    <a:solidFill>
                      <a:schemeClr val="bg1">
                        <a:lumMod val="85000"/>
                        <a:alpha val="60000"/>
                      </a:schemeClr>
                    </a:solidFill>
                  </a:tcPr>
                </a:tc>
                <a:tc>
                  <a:txBody>
                    <a:bodyPr/>
                    <a:lstStyle/>
                    <a:p>
                      <a:pPr lvl="0" algn="ctr">
                        <a:buNone/>
                      </a:pPr>
                      <a:r>
                        <a:rPr lang="en-US" sz="900" b="0" i="0" u="none" strike="noStrike" kern="1200" baseline="0" noProof="0" dirty="0">
                          <a:solidFill>
                            <a:srgbClr val="000000"/>
                          </a:solidFill>
                          <a:latin typeface="Calibri"/>
                        </a:rPr>
                        <a:t>13039800 (2 credits)</a:t>
                      </a:r>
                      <a:endParaRPr lang="en-US" sz="900" dirty="0"/>
                    </a:p>
                    <a:p>
                      <a:pPr lvl="0" algn="ctr">
                        <a:buNone/>
                      </a:pPr>
                      <a:r>
                        <a:rPr lang="en-US" sz="900" b="0" i="0" u="none" strike="noStrike" kern="1200" baseline="0" noProof="0" dirty="0">
                          <a:solidFill>
                            <a:srgbClr val="000000"/>
                          </a:solidFill>
                          <a:latin typeface="Calibri"/>
                        </a:rPr>
                        <a:t> 6808 </a:t>
                      </a:r>
                      <a:endParaRPr lang="en-US" sz="900" dirty="0"/>
                    </a:p>
                  </a:txBody>
                  <a:tcPr anchor="ctr">
                    <a:solidFill>
                      <a:schemeClr val="bg1">
                        <a:lumMod val="85000"/>
                        <a:alpha val="60000"/>
                      </a:schemeClr>
                    </a:solidFill>
                  </a:tcPr>
                </a:tc>
                <a:tc>
                  <a:txBody>
                    <a:bodyPr/>
                    <a:lstStyle/>
                    <a:p>
                      <a:pPr lvl="0" algn="ctr">
                        <a:lnSpc>
                          <a:spcPct val="100000"/>
                        </a:lnSpc>
                        <a:spcBef>
                          <a:spcPts val="0"/>
                        </a:spcBef>
                        <a:spcAft>
                          <a:spcPts val="0"/>
                        </a:spcAft>
                        <a:buNone/>
                      </a:pPr>
                      <a:r>
                        <a:rPr lang="en-US" sz="900" b="0" i="0" u="none" strike="noStrike" kern="1200" noProof="0" dirty="0">
                          <a:solidFill>
                            <a:schemeClr val="dk1"/>
                          </a:solidFill>
                          <a:latin typeface="Calibri"/>
                        </a:rPr>
                        <a:t>Basic Collision Repair &amp; Refinishing</a:t>
                      </a:r>
                      <a:endParaRPr lang="en-US" sz="900" b="0" i="0" u="none" strike="noStrike" kern="1200" noProof="0" dirty="0"/>
                    </a:p>
                  </a:txBody>
                  <a:tcPr anchor="ctr">
                    <a:solidFill>
                      <a:schemeClr val="bg1">
                        <a:lumMod val="85000"/>
                        <a:alpha val="60000"/>
                      </a:schemeClr>
                    </a:solidFill>
                  </a:tcPr>
                </a:tc>
                <a:tc>
                  <a:txBody>
                    <a:bodyPr/>
                    <a:lstStyle/>
                    <a:p>
                      <a:pPr lvl="0" algn="ctr">
                        <a:lnSpc>
                          <a:spcPct val="100000"/>
                        </a:lnSpc>
                        <a:spcBef>
                          <a:spcPts val="0"/>
                        </a:spcBef>
                        <a:spcAft>
                          <a:spcPts val="0"/>
                        </a:spcAft>
                        <a:buNone/>
                      </a:pPr>
                      <a:r>
                        <a:rPr lang="en-US" sz="900" b="0" i="0" u="none" strike="noStrike" kern="1200" noProof="0" dirty="0">
                          <a:solidFill>
                            <a:schemeClr val="dk1"/>
                          </a:solidFill>
                          <a:latin typeface="Calibri"/>
                        </a:rPr>
                        <a:t>None</a:t>
                      </a:r>
                      <a:endParaRPr lang="en-US" sz="900" b="0" i="0" u="none" strike="noStrike" kern="1200" noProof="0" dirty="0"/>
                    </a:p>
                  </a:txBody>
                  <a:tcPr anchor="ctr">
                    <a:solidFill>
                      <a:schemeClr val="bg1">
                        <a:lumMod val="85000"/>
                        <a:alpha val="60000"/>
                      </a:schemeClr>
                    </a:solidFill>
                  </a:tcPr>
                </a:tc>
                <a:extLst>
                  <a:ext uri="{0D108BD9-81ED-4DB2-BD59-A6C34878D82A}">
                    <a16:rowId xmlns:a16="http://schemas.microsoft.com/office/drawing/2014/main" val="3289955430"/>
                  </a:ext>
                </a:extLst>
              </a:tr>
              <a:tr h="243737">
                <a:tc>
                  <a:txBody>
                    <a:bodyPr/>
                    <a:lstStyle/>
                    <a:p>
                      <a:pPr lvl="0">
                        <a:buNone/>
                      </a:pPr>
                      <a:r>
                        <a:rPr lang="en-US" sz="900" b="0" i="0" u="none" strike="noStrike" kern="1200" baseline="0" noProof="0" dirty="0">
                          <a:latin typeface="Calibri"/>
                        </a:rPr>
                        <a:t>Paint </a:t>
                      </a:r>
                      <a:r>
                        <a:rPr lang="en-US" sz="900" b="0" i="0" u="none" strike="noStrike" kern="1200" baseline="0" noProof="0">
                          <a:latin typeface="Calibri"/>
                        </a:rPr>
                        <a:t>and Refinishing</a:t>
                      </a:r>
                      <a:endParaRPr lang="en-US" sz="900" dirty="0"/>
                    </a:p>
                  </a:txBody>
                  <a:tcPr anchor="ctr">
                    <a:solidFill>
                      <a:schemeClr val="bg1">
                        <a:lumMod val="85000"/>
                        <a:alpha val="60000"/>
                      </a:schemeClr>
                    </a:solidFill>
                  </a:tcPr>
                </a:tc>
                <a:tc>
                  <a:txBody>
                    <a:bodyPr/>
                    <a:lstStyle/>
                    <a:p>
                      <a:pPr lvl="0" algn="ctr">
                        <a:buNone/>
                      </a:pPr>
                      <a:r>
                        <a:rPr lang="en-US" sz="900" b="0" i="0" u="none" strike="noStrike" kern="1200" baseline="0" noProof="0" dirty="0">
                          <a:solidFill>
                            <a:srgbClr val="000000"/>
                          </a:solidFill>
                          <a:latin typeface="Calibri"/>
                        </a:rPr>
                        <a:t>13039900 (2 credits)</a:t>
                      </a:r>
                    </a:p>
                    <a:p>
                      <a:pPr lvl="0" algn="ctr">
                        <a:buNone/>
                      </a:pPr>
                      <a:r>
                        <a:rPr lang="en-US" sz="900" b="0" i="0" u="none" strike="noStrike" kern="1200" baseline="0" dirty="0">
                          <a:solidFill>
                            <a:srgbClr val="000000"/>
                          </a:solidFill>
                          <a:latin typeface="Calibri"/>
                          <a:ea typeface="+mn-ea"/>
                          <a:cs typeface="+mn-cs"/>
                        </a:rPr>
                        <a:t>6809</a:t>
                      </a:r>
                    </a:p>
                  </a:txBody>
                  <a:tcPr anchor="ctr">
                    <a:solidFill>
                      <a:schemeClr val="bg1">
                        <a:lumMod val="85000"/>
                        <a:alpha val="60000"/>
                      </a:schemeClr>
                    </a:solidFill>
                  </a:tcPr>
                </a:tc>
                <a:tc>
                  <a:txBody>
                    <a:bodyPr/>
                    <a:lstStyle/>
                    <a:p>
                      <a:pPr lvl="0" algn="ctr">
                        <a:lnSpc>
                          <a:spcPct val="100000"/>
                        </a:lnSpc>
                        <a:spcBef>
                          <a:spcPts val="0"/>
                        </a:spcBef>
                        <a:spcAft>
                          <a:spcPts val="0"/>
                        </a:spcAft>
                        <a:buNone/>
                      </a:pPr>
                      <a:r>
                        <a:rPr lang="en-US" sz="900" b="0" i="0" u="none" strike="noStrike" kern="1200" baseline="0" noProof="0" dirty="0">
                          <a:solidFill>
                            <a:srgbClr val="000000"/>
                          </a:solidFill>
                          <a:latin typeface="Calibri"/>
                        </a:rPr>
                        <a:t>Collision Repair</a:t>
                      </a:r>
                      <a:endParaRPr lang="en-US" sz="900" b="0" i="0" u="none" strike="noStrike" kern="1200" baseline="0" noProof="0" dirty="0"/>
                    </a:p>
                  </a:txBody>
                  <a:tcPr anchor="ctr">
                    <a:solidFill>
                      <a:schemeClr val="bg1">
                        <a:lumMod val="85000"/>
                        <a:alpha val="60000"/>
                      </a:schemeClr>
                    </a:solidFill>
                  </a:tcPr>
                </a:tc>
                <a:tc>
                  <a:txBody>
                    <a:bodyPr/>
                    <a:lstStyle/>
                    <a:p>
                      <a:pPr lvl="0" algn="ctr">
                        <a:lnSpc>
                          <a:spcPct val="100000"/>
                        </a:lnSpc>
                        <a:spcBef>
                          <a:spcPts val="0"/>
                        </a:spcBef>
                        <a:spcAft>
                          <a:spcPts val="0"/>
                        </a:spcAft>
                        <a:buNone/>
                      </a:pPr>
                      <a:r>
                        <a:rPr lang="en-US" sz="900" b="0" i="0" u="none" strike="noStrike" kern="1200" baseline="0" noProof="0" dirty="0">
                          <a:solidFill>
                            <a:srgbClr val="000000"/>
                          </a:solidFill>
                          <a:latin typeface="Calibri"/>
                        </a:rPr>
                        <a:t>None</a:t>
                      </a:r>
                      <a:endParaRPr lang="en-US" sz="900" b="0" i="0" u="none" strike="noStrike" kern="1200" baseline="0" noProof="0" dirty="0"/>
                    </a:p>
                  </a:txBody>
                  <a:tcPr anchor="ctr">
                    <a:solidFill>
                      <a:schemeClr val="bg1">
                        <a:lumMod val="85000"/>
                        <a:alpha val="60000"/>
                      </a:schemeClr>
                    </a:solidFill>
                  </a:tcPr>
                </a:tc>
                <a:extLst>
                  <a:ext uri="{0D108BD9-81ED-4DB2-BD59-A6C34878D82A}">
                    <a16:rowId xmlns:a16="http://schemas.microsoft.com/office/drawing/2014/main" val="3381065808"/>
                  </a:ext>
                </a:extLst>
              </a:tr>
              <a:tr h="243737">
                <a:tc>
                  <a:txBody>
                    <a:bodyPr/>
                    <a:lstStyle/>
                    <a:p>
                      <a:pPr lvl="0" algn="l">
                        <a:lnSpc>
                          <a:spcPct val="100000"/>
                        </a:lnSpc>
                        <a:spcBef>
                          <a:spcPts val="0"/>
                        </a:spcBef>
                        <a:spcAft>
                          <a:spcPts val="0"/>
                        </a:spcAft>
                        <a:buNone/>
                      </a:pPr>
                      <a:r>
                        <a:rPr lang="en-US" sz="900" b="0" i="0" u="none" strike="noStrike" kern="1200" baseline="0" noProof="0" dirty="0">
                          <a:latin typeface="Calibri"/>
                        </a:rPr>
                        <a:t>Career Preparation I </a:t>
                      </a:r>
                    </a:p>
                  </a:txBody>
                  <a:tcPr anchor="ctr">
                    <a:solidFill>
                      <a:schemeClr val="bg1">
                        <a:lumMod val="85000"/>
                        <a:alpha val="60000"/>
                      </a:schemeClr>
                    </a:solidFill>
                  </a:tcPr>
                </a:tc>
                <a:tc>
                  <a:txBody>
                    <a:bodyPr/>
                    <a:lstStyle/>
                    <a:p>
                      <a:pPr marL="0" lvl="0" algn="ctr">
                        <a:buNone/>
                      </a:pPr>
                      <a:r>
                        <a:rPr lang="en-US" sz="900" b="0" i="0" u="none" strike="noStrike" kern="1200" baseline="0" noProof="0" dirty="0"/>
                        <a:t>12701300 (2 credits)</a:t>
                      </a:r>
                    </a:p>
                    <a:p>
                      <a:pPr marL="0" lvl="0" algn="ctr">
                        <a:buNone/>
                      </a:pPr>
                      <a:r>
                        <a:rPr lang="en-US" sz="900" dirty="0"/>
                        <a:t>6910</a:t>
                      </a:r>
                    </a:p>
                  </a:txBody>
                  <a:tcPr anchor="ctr">
                    <a:solidFill>
                      <a:schemeClr val="bg1">
                        <a:lumMod val="85000"/>
                        <a:alpha val="60000"/>
                      </a:schemeClr>
                    </a:solidFill>
                  </a:tcPr>
                </a:tc>
                <a:tc>
                  <a:txBody>
                    <a:bodyPr/>
                    <a:lstStyle/>
                    <a:p>
                      <a:pPr marL="0" lvl="0" algn="ctr" defTabSz="685800">
                        <a:buNone/>
                      </a:pPr>
                      <a:r>
                        <a:rPr lang="en-US" sz="900" b="0" i="0" u="none" strike="noStrike" kern="1200" baseline="0" dirty="0">
                          <a:solidFill>
                            <a:schemeClr val="dk1"/>
                          </a:solidFill>
                          <a:latin typeface="Calibri"/>
                          <a:ea typeface="+mn-ea"/>
                          <a:cs typeface="+mn-cs"/>
                        </a:rPr>
                        <a:t>Paint </a:t>
                      </a:r>
                      <a:r>
                        <a:rPr lang="en-US" sz="900" b="0" i="0" u="none" strike="noStrike" kern="1200" baseline="0">
                          <a:solidFill>
                            <a:schemeClr val="dk1"/>
                          </a:solidFill>
                          <a:latin typeface="Calibri"/>
                          <a:ea typeface="+mn-ea"/>
                          <a:cs typeface="+mn-cs"/>
                        </a:rPr>
                        <a:t>&amp; Refinishing</a:t>
                      </a:r>
                      <a:endParaRPr lang="en-US" sz="900" b="0" i="0" u="none" strike="noStrike" kern="1200" baseline="0" dirty="0">
                        <a:solidFill>
                          <a:schemeClr val="dk1"/>
                        </a:solidFill>
                        <a:latin typeface="Calibri"/>
                        <a:ea typeface="+mn-ea"/>
                        <a:cs typeface="+mn-cs"/>
                      </a:endParaRPr>
                    </a:p>
                  </a:txBody>
                  <a:tcPr anchor="ctr">
                    <a:solidFill>
                      <a:schemeClr val="bg1">
                        <a:lumMod val="85000"/>
                        <a:alpha val="60000"/>
                      </a:schemeClr>
                    </a:solidFill>
                  </a:tcPr>
                </a:tc>
                <a:tc>
                  <a:txBody>
                    <a:bodyPr/>
                    <a:lstStyle/>
                    <a:p>
                      <a:pPr marL="0" lvl="0" algn="ctr" defTabSz="685800">
                        <a:buNone/>
                      </a:pPr>
                      <a:r>
                        <a:rPr lang="en-US" sz="900" b="0" i="0" u="none" strike="noStrike" kern="1200" baseline="0" dirty="0">
                          <a:solidFill>
                            <a:schemeClr val="dk1"/>
                          </a:solidFill>
                          <a:latin typeface="Calibri"/>
                          <a:ea typeface="+mn-ea"/>
                          <a:cs typeface="+mn-cs"/>
                        </a:rPr>
                        <a:t>None</a:t>
                      </a:r>
                    </a:p>
                  </a:txBody>
                  <a:tcPr anchor="ctr">
                    <a:solidFill>
                      <a:schemeClr val="bg1">
                        <a:lumMod val="85000"/>
                        <a:alpha val="60000"/>
                      </a:schemeClr>
                    </a:solidFill>
                  </a:tcPr>
                </a:tc>
                <a:extLst>
                  <a:ext uri="{0D108BD9-81ED-4DB2-BD59-A6C34878D82A}">
                    <a16:rowId xmlns:a16="http://schemas.microsoft.com/office/drawing/2014/main" val="4244349771"/>
                  </a:ext>
                </a:extLst>
              </a:tr>
            </a:tbl>
          </a:graphicData>
        </a:graphic>
      </p:graphicFrame>
      <p:sp>
        <p:nvSpPr>
          <p:cNvPr id="13" name="TextBox 12">
            <a:extLst>
              <a:ext uri="{FF2B5EF4-FFF2-40B4-BE49-F238E27FC236}">
                <a16:creationId xmlns:a16="http://schemas.microsoft.com/office/drawing/2014/main" id="{15FF84DD-F1C9-4467-8CFD-94E822F8B734}"/>
              </a:ext>
            </a:extLst>
          </p:cNvPr>
          <p:cNvSpPr txBox="1"/>
          <p:nvPr/>
        </p:nvSpPr>
        <p:spPr>
          <a:xfrm>
            <a:off x="305628" y="7945557"/>
            <a:ext cx="6246744" cy="1010918"/>
          </a:xfrm>
          <a:prstGeom prst="rect">
            <a:avLst/>
          </a:prstGeom>
          <a:noFill/>
        </p:spPr>
        <p:txBody>
          <a:bodyPr wrap="square" rtlCol="0">
            <a:spAutoFit/>
          </a:bodyPr>
          <a:lstStyle/>
          <a:p>
            <a:pPr marL="0" marR="0">
              <a:lnSpc>
                <a:spcPct val="107000"/>
              </a:lnSpc>
              <a:spcBef>
                <a:spcPts val="0"/>
              </a:spcBef>
              <a:spcAft>
                <a:spcPts val="800"/>
              </a:spcAft>
            </a:pPr>
            <a:r>
              <a:rPr lang="en-US" sz="1000" dirty="0">
                <a:latin typeface="Calibri" panose="020F0502020204030204" pitchFamily="34" charset="0"/>
                <a:ea typeface="Calibri" panose="020F0502020204030204" pitchFamily="34" charset="0"/>
                <a:cs typeface="Times New Roman" panose="02020603050405020304" pitchFamily="18" charset="0"/>
              </a:rPr>
              <a:t>San Marcos CISD</a:t>
            </a:r>
            <a:r>
              <a:rPr lang="en-US" sz="1000" dirty="0">
                <a:effectLst/>
                <a:latin typeface="Calibri" panose="020F0502020204030204" pitchFamily="34" charset="0"/>
                <a:ea typeface="Calibri" panose="020F0502020204030204" pitchFamily="34" charset="0"/>
                <a:cs typeface="Times New Roman" panose="02020603050405020304" pitchFamily="18" charset="0"/>
              </a:rPr>
              <a:t> does not discriminate on the basis of race, color, national origin, sex, disability or age in its programs or activities and provides equal access to the Boy Scouts and other designated youth groups. The following person has been designated to handle inquiries regarding the nondiscrimination policies: </a:t>
            </a:r>
            <a:r>
              <a:rPr lang="en-US" sz="1000" dirty="0">
                <a:latin typeface="Calibri" panose="020F0502020204030204" pitchFamily="34" charset="0"/>
                <a:ea typeface="Calibri" panose="020F0502020204030204" pitchFamily="34" charset="0"/>
                <a:cs typeface="Times New Roman" panose="02020603050405020304" pitchFamily="18" charset="0"/>
              </a:rPr>
              <a:t>Stephanie Munoz ; 631 Mill St, San Marcos, TX 78666 ; 512-393-6700 ; stephanie.munoz@smcisd.net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Further nondiscrimination information can be found at </a:t>
            </a:r>
            <a:r>
              <a:rPr lang="en-US" sz="1000" dirty="0">
                <a:effectLst/>
                <a:latin typeface="Calibri" panose="020F0502020204030204" pitchFamily="34" charset="0"/>
                <a:ea typeface="Calibri" panose="020F0502020204030204" pitchFamily="34" charset="0"/>
                <a:cs typeface="Times New Roman" panose="02020603050405020304" pitchFamily="18" charset="0"/>
                <a:hlinkClick r:id="rId2"/>
              </a:rPr>
              <a:t>smcisd.net/</a:t>
            </a:r>
            <a:r>
              <a:rPr lang="en-US" sz="1000" dirty="0" err="1">
                <a:effectLst/>
                <a:latin typeface="Calibri" panose="020F0502020204030204" pitchFamily="34" charset="0"/>
                <a:ea typeface="Calibri" panose="020F0502020204030204" pitchFamily="34" charset="0"/>
                <a:cs typeface="Times New Roman" panose="02020603050405020304" pitchFamily="18" charset="0"/>
                <a:hlinkClick r:id="rId2"/>
              </a:rPr>
              <a:t>cte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5EF89C34-5268-4461-A178-21AF65B2B7A3}"/>
              </a:ext>
            </a:extLst>
          </p:cNvPr>
          <p:cNvSpPr txBox="1"/>
          <p:nvPr/>
        </p:nvSpPr>
        <p:spPr>
          <a:xfrm>
            <a:off x="359253" y="7385033"/>
            <a:ext cx="6246744" cy="400110"/>
          </a:xfrm>
          <a:prstGeom prst="rect">
            <a:avLst/>
          </a:prstGeom>
          <a:noFill/>
        </p:spPr>
        <p:txBody>
          <a:bodyPr wrap="square" lIns="91440" tIns="45720" rIns="91440" bIns="45720" rtlCol="0" anchor="t">
            <a:spAutoFit/>
          </a:bodyPr>
          <a:lstStyle/>
          <a:p>
            <a:pPr algn="ctr"/>
            <a:r>
              <a:rPr lang="en-US" sz="1000" dirty="0"/>
              <a:t>FOR ADDITIONAL INFORMATION ON THE TRANSPORTATION, DISTRIBUTION, &amp; LOGISTICS CAREER CLUSTER,</a:t>
            </a:r>
          </a:p>
          <a:p>
            <a:pPr algn="ctr"/>
            <a:r>
              <a:rPr lang="en-US" sz="1000" dirty="0"/>
              <a:t>PLEASE CONTACT: CJ Odam, SMCISD CTE Coordinator     cj.odam@smcisd.net</a:t>
            </a:r>
            <a:endParaRPr lang="en-US" sz="1000" dirty="0">
              <a:cs typeface="Calibri"/>
            </a:endParaRPr>
          </a:p>
        </p:txBody>
      </p:sp>
    </p:spTree>
    <p:extLst>
      <p:ext uri="{BB962C8B-B14F-4D97-AF65-F5344CB8AC3E}">
        <p14:creationId xmlns:p14="http://schemas.microsoft.com/office/powerpoint/2010/main" val="245842421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1870ca36-48b9-408f-8764-2f018f10cce8" xsi:nil="true"/>
    <lcf76f155ced4ddcb4097134ff3c332f xmlns="696893de-3167-48c0-a9e9-62134322dc49">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A9E2D419D197744834692AF7BD72269" ma:contentTypeVersion="12" ma:contentTypeDescription="Create a new document." ma:contentTypeScope="" ma:versionID="e7d602b9b7324dabb59ba5bdf29b340b">
  <xsd:schema xmlns:xsd="http://www.w3.org/2001/XMLSchema" xmlns:xs="http://www.w3.org/2001/XMLSchema" xmlns:p="http://schemas.microsoft.com/office/2006/metadata/properties" xmlns:ns2="696893de-3167-48c0-a9e9-62134322dc49" xmlns:ns3="1870ca36-48b9-408f-8764-2f018f10cce8" targetNamespace="http://schemas.microsoft.com/office/2006/metadata/properties" ma:root="true" ma:fieldsID="7ed8cf09261854e8e343f1635a5af833" ns2:_="" ns3:_="">
    <xsd:import namespace="696893de-3167-48c0-a9e9-62134322dc49"/>
    <xsd:import namespace="1870ca36-48b9-408f-8764-2f018f10cce8"/>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6893de-3167-48c0-a9e9-62134322dc4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3b7a77b5-e59d-49f3-97a2-3dde868dbe2d"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870ca36-48b9-408f-8764-2f018f10cce8"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63b0d83-44e4-4f91-80f8-37b385d3c9c5}" ma:internalName="TaxCatchAll" ma:showField="CatchAllData" ma:web="1870ca36-48b9-408f-8764-2f018f10cce8">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D6A0F15-9D47-4D66-8DB8-6EE7F290064A}">
  <ds:schemaRefs>
    <ds:schemaRef ds:uri="http://schemas.microsoft.com/sharepoint/v3/contenttype/forms"/>
  </ds:schemaRefs>
</ds:datastoreItem>
</file>

<file path=customXml/itemProps2.xml><?xml version="1.0" encoding="utf-8"?>
<ds:datastoreItem xmlns:ds="http://schemas.openxmlformats.org/officeDocument/2006/customXml" ds:itemID="{DFF67F14-08BA-4E43-A779-A4A8A5468D3F}">
  <ds:schemaRefs>
    <ds:schemaRef ds:uri="http://schemas.microsoft.com/office/infopath/2007/PartnerControls"/>
    <ds:schemaRef ds:uri="http://purl.org/dc/elements/1.1/"/>
    <ds:schemaRef ds:uri="http://schemas.microsoft.com/office/2006/metadata/properties"/>
    <ds:schemaRef ds:uri="1870ca36-48b9-408f-8764-2f018f10cce8"/>
    <ds:schemaRef ds:uri="http://purl.org/dc/terms/"/>
    <ds:schemaRef ds:uri="http://schemas.microsoft.com/office/2006/documentManagement/types"/>
    <ds:schemaRef ds:uri="http://schemas.openxmlformats.org/package/2006/metadata/core-properties"/>
    <ds:schemaRef ds:uri="696893de-3167-48c0-a9e9-62134322dc49"/>
    <ds:schemaRef ds:uri="http://www.w3.org/XML/1998/namespace"/>
    <ds:schemaRef ds:uri="http://purl.org/dc/dcmitype/"/>
  </ds:schemaRefs>
</ds:datastoreItem>
</file>

<file path=customXml/itemProps3.xml><?xml version="1.0" encoding="utf-8"?>
<ds:datastoreItem xmlns:ds="http://schemas.openxmlformats.org/officeDocument/2006/customXml" ds:itemID="{BEA3B973-668D-4110-85A6-A54FF98C7067}">
  <ds:schemaRefs>
    <ds:schemaRef ds:uri="1870ca36-48b9-408f-8764-2f018f10cce8"/>
    <ds:schemaRef ds:uri="696893de-3167-48c0-a9e9-62134322dc4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TotalTime>15</TotalTime>
  <Words>517</Words>
  <Application>Microsoft Office PowerPoint</Application>
  <PresentationFormat>Letter Paper (8.5x11 in)</PresentationFormat>
  <Paragraphs>78</Paragraphs>
  <Slides>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Arial</vt:lpstr>
      <vt:lpstr>Calibri</vt:lpstr>
      <vt:lpstr>Calibri Light</vt:lpstr>
      <vt:lpstr>Open Sans</vt:lpstr>
      <vt:lpstr>Open Sans SemiBold</vt:lpstr>
      <vt:lpstr>Times New Roman</vt:lpstr>
      <vt:lpstr>Office Theme</vt:lpstr>
      <vt:lpstr>Automotive (Collision Repair) Statewide Program of Study</vt:lpstr>
      <vt:lpstr>Automotive Course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Garza, Krystal</dc:creator>
  <cp:lastModifiedBy>Clayton Odam</cp:lastModifiedBy>
  <cp:revision>8</cp:revision>
  <dcterms:created xsi:type="dcterms:W3CDTF">2022-08-14T22:35:42Z</dcterms:created>
  <dcterms:modified xsi:type="dcterms:W3CDTF">2022-12-12T17:04:47Z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0x0101000A9E2D419D197744834692AF7BD72269</vt:lpwstr>
  </property>
  <property fmtid="{D5CDD505-2E9C-101B-9397-08002B2CF9AE}" pid="3" name="MediaServiceImageTags">
    <vt:lpwstr/>
  </property>
</Properties>
</file>